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240"/>
  </p:normalViewPr>
  <p:slideViewPr>
    <p:cSldViewPr snapToGrid="0">
      <p:cViewPr varScale="1">
        <p:scale>
          <a:sx n="120" d="100"/>
          <a:sy n="120" d="100"/>
        </p:scale>
        <p:origin x="7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1AD1A-C308-80A6-6803-297634207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9C491A-D0AF-EC8E-3EBF-9AE59B05A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F8E4A-D2A4-CEDA-5808-779DFDCF0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F4548-786F-CFB0-2768-CA79F76B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F45DA-327B-0C3C-07FF-003F0CB19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62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FDA1D-59A3-B880-D127-D1D51731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5249A-7DAC-4412-A2F4-225630016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55555-A381-1487-2EE8-9A7FB4C4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3489D-633C-08A7-F9B9-DBEEA9E0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0829-BCD5-BE4D-4E0B-A38A978B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47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530E37-042B-802B-F5D7-95D47DEE81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A8E83-CFD9-9996-CE64-FC812A522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73089-986F-D9F7-4415-D00BE08D8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6A263-1B4A-F1A3-906D-6B912A31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58ADA-8E37-D5BA-0B67-2AEE8B0A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7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E61F-1A64-7702-682E-6A5272416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9CC58-0BB6-9C29-1F23-C60C84F40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1E4B0-ABE3-9319-73D8-82181C4D0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CD0F3-1CA0-7888-FB69-FAB777F7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21247-B2A4-9EBD-35B8-E66E83C1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2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EF6D1-9023-DC2E-B6C6-2B1FA7BAA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00C3A-E1A7-DFEC-7179-803DB5712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26572-3043-E2EF-158A-FA80DDCE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1BE25-B71A-F92F-A79E-CAD798665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F2EE2-4DC6-F13A-50B9-A37439EE9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1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5AEE-C573-7310-BAC0-4716D6064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F63BE-4D3D-02DC-70DE-F644E9D60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798DC-06E0-63EA-508F-CEC165E0E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7B47A-5376-5B24-3345-1D0CE2C44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10/2/25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39ED-AFFC-3E47-3FFA-DEA75D25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C5841-4028-3187-E189-476230FC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3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B7525-E5E5-A660-AEA8-6EF81E994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6736A-7ED7-37B3-A63D-4A094EEDE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349D5-45B8-5A8A-E43C-35C8884B4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94BB99-2BE7-2D21-51E7-82A4D9FDA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815463-6AFB-ACF1-DDE9-48334F973B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FD5988-C48D-7DF5-3BF3-3826BE8D2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10/2/25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99E8EF-8285-CB52-B851-1F83134C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231F6-5817-1D0E-00DC-B6B84C78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2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A5796-3C96-B2C6-ACD2-C7CD7B30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12DE30-AB28-4581-C83A-0426E217F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10/2/25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94B9E-1FD9-B58E-7F08-D24A24A41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2F9B9-B018-6143-BA01-32B12C462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5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D2F17-6FD6-CF19-D9DB-E8889C393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10/2/25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9D2EC-717B-302D-BD3E-38818E890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53F4F-26AB-7F4C-E32D-C6C9494E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3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DB211-A66A-5D29-3107-FD8A1D56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F33A0-C87E-305E-314F-4F79B4D98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1A17FB-94E3-2763-39A8-BCEFD9EF5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4B98B-97E8-20DA-0A5A-76C63FA0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10/2/25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636EA-7D2A-B4A2-FBDC-45796E01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AC17D-0554-0BD0-3591-B812B73C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96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023CF-761A-7473-9C07-2C29CBFB5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FB9ADA-347E-16B4-1AB5-8D4E1227E8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462FB-8ADF-C7D0-137E-B808E4E0F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DE47B-F2C2-55B2-7EEF-3B724CB1D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10/2/25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69E47-FD23-745A-D48F-58CA685AC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113B5-9FCB-C4EF-1AFB-CD7FCBEC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67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5353E-AE36-94C6-B240-051B7F06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895F0-5602-75B6-D12D-6BA51A0BA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1103B-65EC-C678-6CBA-F80347192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1A99A-8B8B-A64F-AB39-9D67CE49FBAB}" type="datetimeFigureOut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C23BA-7465-1093-8426-866733334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4AD80-BA35-6500-DC83-78B365F27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3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54582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65512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56738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31423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26056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69521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12405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92496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19377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47555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35119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23835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24374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23684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11008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96483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90662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47334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33439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08326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00118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73163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69409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41232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01642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11920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50545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31637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92016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7217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42345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53271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99063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8075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Macintosh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Chauncey Hill</dc:creator>
  <cp:lastModifiedBy>Chauncey Hill</cp:lastModifiedBy>
  <cp:revision>5</cp:revision>
  <dcterms:created xsi:type="dcterms:W3CDTF">2024-02-26T21:56:33Z</dcterms:created>
  <dcterms:modified xsi:type="dcterms:W3CDTF">2025-10-02T17:42:35Z</dcterms:modified>
</cp:coreProperties>
</file>