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 id="2147483730" r:id="rId6"/>
    <p:sldMasterId id="2147483737" r:id="rId7"/>
  </p:sldMasterIdLst>
  <p:notesMasterIdLst>
    <p:notesMasterId r:id="rId17"/>
  </p:notesMasterIdLst>
  <p:sldIdLst>
    <p:sldId id="256" r:id="rId8"/>
    <p:sldId id="257" r:id="rId9"/>
    <p:sldId id="289" r:id="rId10"/>
    <p:sldId id="290" r:id="rId11"/>
    <p:sldId id="295" r:id="rId12"/>
    <p:sldId id="299" r:id="rId13"/>
    <p:sldId id="300" r:id="rId14"/>
    <p:sldId id="291" r:id="rId15"/>
    <p:sldId id="276" r:id="rId16"/>
  </p:sldIdLst>
  <p:sldSz cx="12192000" cy="6858000"/>
  <p:notesSz cx="6858000" cy="9144000"/>
  <p:embeddedFontLst>
    <p:embeddedFont>
      <p:font typeface="GOTHAM-BOOK" pitchFamily="50" charset="0"/>
      <p:regular r:id="rId18"/>
    </p:embeddedFont>
    <p:embeddedFont>
      <p:font typeface="GOTHAM-LIGHT" pitchFamily="50" charset="0"/>
      <p:regular r:id="rId19"/>
    </p:embeddedFont>
    <p:embeddedFont>
      <p:font typeface="Montserrat" panose="00000500000000000000" pitchFamily="2" charset="0"/>
      <p:regular r:id="rId20"/>
      <p:bold r:id="rId21"/>
    </p:embeddedFont>
    <p:embeddedFont>
      <p:font typeface="Poppins" panose="00000500000000000000" pitchFamily="2" charset="0"/>
      <p:regular r:id="rId22"/>
      <p:bold r:id="rId23"/>
      <p:italic r:id="rId24"/>
      <p:boldItalic r:id="rId25"/>
    </p:embeddedFont>
    <p:embeddedFont>
      <p:font typeface="Poppins Light" panose="00000400000000000000" pitchFamily="2" charset="0"/>
      <p:regular r:id="rId26"/>
    </p:embeddedFont>
    <p:embeddedFont>
      <p:font typeface="Poppins Medium" panose="00000600000000000000" pitchFamily="2" charset="0"/>
      <p:regular r:id="rId27"/>
      <p:bold r:id="rId28"/>
      <p:italic r:id="rId29"/>
      <p:boldItalic r:id="rId30"/>
    </p:embeddedFont>
    <p:embeddedFont>
      <p:font typeface="Roboto Slab" pitchFamily="2"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9" roundtripDataSignature="AMtx7miU/Xi3PmASdtmW1cJ31D847fZx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43"/>
    <a:srgbClr val="D2EB00"/>
    <a:srgbClr val="002060"/>
    <a:srgbClr val="EAAD20"/>
    <a:srgbClr val="6103B9"/>
    <a:srgbClr val="145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46C1F-85BF-47B5-B0BE-CDCD683DFF2C}" v="1" dt="2025-10-03T16:10:45.383"/>
    <p1510:client id="{CCFE967D-A6E4-4794-8C07-8C9B42DB006A}" v="4" dt="2025-10-02T21:10:46.262"/>
    <p1510:client id="{EDB9D425-6578-0ED3-5F49-EA3819D20369}" v="54" dt="2025-10-02T17:44:05.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56" autoAdjust="0"/>
  </p:normalViewPr>
  <p:slideViewPr>
    <p:cSldViewPr snapToGrid="0">
      <p:cViewPr varScale="1">
        <p:scale>
          <a:sx n="76" d="100"/>
          <a:sy n="76" d="100"/>
        </p:scale>
        <p:origin x="8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3.fntdata"/><Relationship Id="rId29" Type="http://schemas.openxmlformats.org/officeDocument/2006/relationships/font" Target="fonts/font12.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6.fntdata"/><Relationship Id="rId28" Type="http://schemas.openxmlformats.org/officeDocument/2006/relationships/font" Target="fonts/font11.fntdata"/><Relationship Id="rId49" Type="http://customschemas.google.com/relationships/presentationmetadata" Target="metadata"/><Relationship Id="rId10" Type="http://schemas.openxmlformats.org/officeDocument/2006/relationships/slide" Target="slides/slide3.xml"/><Relationship Id="rId19" Type="http://schemas.openxmlformats.org/officeDocument/2006/relationships/font" Target="fonts/font2.fntdata"/><Relationship Id="rId31"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dirty="0"/>
          </a:p>
        </p:txBody>
      </p:sp>
      <p:sp>
        <p:nvSpPr>
          <p:cNvPr id="461" name="Google Shape;4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281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717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314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999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074FD-AECE-12E1-66C1-78D5899E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5BEBA-0394-60EF-B5DF-69B29BE1B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DC30E-3D41-8916-29EF-0B5235DC2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570AA-37E5-3D34-22B1-7B4145A8AF3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185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4" name="Google Shape;7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32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4" name="Google Shape;7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35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reserve="1">
  <p:cSld name="1_Title only">
    <p:spTree>
      <p:nvGrpSpPr>
        <p:cNvPr id="1" name="Shape 356"/>
        <p:cNvGrpSpPr/>
        <p:nvPr/>
      </p:nvGrpSpPr>
      <p:grpSpPr>
        <a:xfrm>
          <a:off x="0" y="0"/>
          <a:ext cx="0" cy="0"/>
          <a:chOff x="0" y="0"/>
          <a:chExt cx="0" cy="0"/>
        </a:xfrm>
      </p:grpSpPr>
      <p:sp>
        <p:nvSpPr>
          <p:cNvPr id="371" name="Google Shape;371;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9442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reserve="1">
  <p:cSld name="Title only 1">
    <p:bg>
      <p:bgRef idx="1001">
        <a:schemeClr val="bg1"/>
      </p:bgRef>
    </p:bg>
    <p:spTree>
      <p:nvGrpSpPr>
        <p:cNvPr id="1" name="Shape 372"/>
        <p:cNvGrpSpPr/>
        <p:nvPr/>
      </p:nvGrpSpPr>
      <p:grpSpPr>
        <a:xfrm>
          <a:off x="0" y="0"/>
          <a:ext cx="0" cy="0"/>
          <a:chOff x="0" y="0"/>
          <a:chExt cx="0" cy="0"/>
        </a:xfrm>
      </p:grpSpPr>
      <p:sp>
        <p:nvSpPr>
          <p:cNvPr id="2" name="Rectangle 1">
            <a:extLst>
              <a:ext uri="{FF2B5EF4-FFF2-40B4-BE49-F238E27FC236}">
                <a16:creationId xmlns:a16="http://schemas.microsoft.com/office/drawing/2014/main" id="{46CBC987-9636-018E-C588-1537FAEB4626}"/>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374" name="Google Shape;374;p2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lt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008675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anks" preserve="1" userDrawn="1">
  <p:cSld name="Thanks">
    <p:bg>
      <p:bgRef idx="1001">
        <a:schemeClr val="bg1"/>
      </p:bgRef>
    </p:bg>
    <p:spTree>
      <p:nvGrpSpPr>
        <p:cNvPr id="1" name="Shape 385"/>
        <p:cNvGrpSpPr/>
        <p:nvPr/>
      </p:nvGrpSpPr>
      <p:grpSpPr>
        <a:xfrm>
          <a:off x="0" y="0"/>
          <a:ext cx="0" cy="0"/>
          <a:chOff x="0" y="0"/>
          <a:chExt cx="0" cy="0"/>
        </a:xfrm>
      </p:grpSpPr>
      <p:sp>
        <p:nvSpPr>
          <p:cNvPr id="2" name="Rectangle 1">
            <a:extLst>
              <a:ext uri="{FF2B5EF4-FFF2-40B4-BE49-F238E27FC236}">
                <a16:creationId xmlns:a16="http://schemas.microsoft.com/office/drawing/2014/main" id="{F7F5CAC0-CA67-F6A1-46D8-0F13DEABE6EC}"/>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387" name="Google Shape;387;p25"/>
          <p:cNvSpPr txBox="1">
            <a:spLocks noGrp="1"/>
          </p:cNvSpPr>
          <p:nvPr>
            <p:ph type="title"/>
          </p:nvPr>
        </p:nvSpPr>
        <p:spPr>
          <a:xfrm>
            <a:off x="3560867" y="719333"/>
            <a:ext cx="5080800" cy="17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200" b="1" i="0">
                <a:solidFill>
                  <a:schemeClr val="lt2"/>
                </a:solidFill>
                <a:latin typeface="Poppins" pitchFamily="2" charset="77"/>
                <a:cs typeface="Quire Sans" panose="020F050202020403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25"/>
          <p:cNvSpPr txBox="1">
            <a:spLocks noGrp="1"/>
          </p:cNvSpPr>
          <p:nvPr>
            <p:ph type="subTitle" idx="1"/>
          </p:nvPr>
        </p:nvSpPr>
        <p:spPr>
          <a:xfrm>
            <a:off x="3924400" y="2502933"/>
            <a:ext cx="4354000" cy="1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800">
                <a:solidFill>
                  <a:schemeClr val="bg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 name="Text Placeholder 3">
            <a:extLst>
              <a:ext uri="{FF2B5EF4-FFF2-40B4-BE49-F238E27FC236}">
                <a16:creationId xmlns:a16="http://schemas.microsoft.com/office/drawing/2014/main" id="{377B036C-56AB-8D21-2E6F-61A25F36B0B3}"/>
              </a:ext>
            </a:extLst>
          </p:cNvPr>
          <p:cNvSpPr>
            <a:spLocks noGrp="1"/>
          </p:cNvSpPr>
          <p:nvPr>
            <p:ph type="body" sz="quarter" idx="10" hasCustomPrompt="1"/>
          </p:nvPr>
        </p:nvSpPr>
        <p:spPr>
          <a:xfrm>
            <a:off x="3560798" y="4852505"/>
            <a:ext cx="4988202" cy="895200"/>
          </a:xfrm>
        </p:spPr>
        <p:txBody>
          <a:bodyPr>
            <a:noAutofit/>
          </a:bodyPr>
          <a:lstStyle>
            <a:lvl1pPr marL="0" indent="0" algn="ctr" rtl="0">
              <a:lnSpc>
                <a:spcPct val="100000"/>
              </a:lnSpc>
              <a:spcBef>
                <a:spcPts val="0"/>
              </a:spcBef>
              <a:spcAft>
                <a:spcPts val="0"/>
              </a:spcAft>
              <a:buNone/>
              <a:defRPr sz="1600">
                <a:solidFill>
                  <a:schemeClr val="bg1"/>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5" indent="0">
              <a:buNone/>
              <a:defRPr sz="1600">
                <a:solidFill>
                  <a:schemeClr val="bg1"/>
                </a:solidFill>
              </a:defRPr>
            </a:lvl5pPr>
          </a:lstStyle>
          <a:p>
            <a:pPr marL="0" lvl="0" indent="0" algn="ctr" rtl="0">
              <a:lnSpc>
                <a:spcPct val="100000"/>
              </a:lnSpc>
              <a:spcBef>
                <a:spcPts val="0"/>
              </a:spcBef>
              <a:spcAft>
                <a:spcPts val="0"/>
              </a:spcAft>
              <a:buNone/>
            </a:pPr>
            <a:r>
              <a:rPr lang="en-SG" sz="1600" b="0" i="0">
                <a:solidFill>
                  <a:schemeClr val="bg1"/>
                </a:solidFill>
                <a:latin typeface="GOTHAM-LIGHT" panose="02000504020000020004" pitchFamily="2" charset="0"/>
                <a:ea typeface="Roboto"/>
                <a:cs typeface="Roboto"/>
                <a:sym typeface="Roboto"/>
              </a:rPr>
              <a:t>CREDITS: This presentation template was created by </a:t>
            </a:r>
            <a:r>
              <a:rPr lang="en-SG" sz="1600" b="0" i="0">
                <a:solidFill>
                  <a:schemeClr val="bg1"/>
                </a:solidFill>
                <a:uFill>
                  <a:noFill/>
                </a:uFill>
                <a:latin typeface="GOTHAM-LIGHT" panose="02000504020000020004" pitchFamily="2" charset="0"/>
                <a:ea typeface="Roboto"/>
                <a:cs typeface="Roboto"/>
                <a:sym typeface="Roboto"/>
                <a:hlinkClick r:id="rId2">
                  <a:extLst>
                    <a:ext uri="{A12FA001-AC4F-418D-AE19-62706E023703}">
                      <ahyp:hlinkClr xmlns:ahyp="http://schemas.microsoft.com/office/drawing/2018/hyperlinkcolor" val="tx"/>
                    </a:ext>
                  </a:extLst>
                </a:hlinkClick>
              </a:rPr>
              <a:t>Slidesgo</a:t>
            </a:r>
            <a:r>
              <a:rPr lang="en-SG" sz="1600" b="0" i="0">
                <a:solidFill>
                  <a:schemeClr val="bg1"/>
                </a:solidFill>
                <a:latin typeface="GOTHAM-LIGHT" panose="02000504020000020004" pitchFamily="2" charset="0"/>
                <a:ea typeface="Roboto"/>
                <a:cs typeface="Roboto"/>
                <a:sym typeface="Roboto"/>
              </a:rPr>
              <a:t>, including icons by </a:t>
            </a:r>
            <a:r>
              <a:rPr lang="en-SG" sz="1600" b="0" i="0">
                <a:solidFill>
                  <a:schemeClr val="bg1"/>
                </a:solidFill>
                <a:uFill>
                  <a:noFill/>
                </a:uFill>
                <a:latin typeface="GOTHAM-LIGHT" panose="02000504020000020004" pitchFamily="2" charset="0"/>
                <a:ea typeface="Roboto"/>
                <a:cs typeface="Roboto"/>
                <a:sym typeface="Roboto"/>
                <a:hlinkClick r:id="rId3">
                  <a:extLst>
                    <a:ext uri="{A12FA001-AC4F-418D-AE19-62706E023703}">
                      <ahyp:hlinkClr xmlns:ahyp="http://schemas.microsoft.com/office/drawing/2018/hyperlinkcolor" val="tx"/>
                    </a:ext>
                  </a:extLst>
                </a:hlinkClick>
              </a:rPr>
              <a:t>Flaticon</a:t>
            </a:r>
            <a:r>
              <a:rPr lang="en-SG" sz="1600" b="0" i="0">
                <a:solidFill>
                  <a:schemeClr val="bg1"/>
                </a:solidFill>
                <a:latin typeface="GOTHAM-LIGHT" panose="02000504020000020004" pitchFamily="2" charset="0"/>
                <a:ea typeface="Roboto"/>
                <a:cs typeface="Roboto"/>
                <a:sym typeface="Roboto"/>
              </a:rPr>
              <a:t> and infographics &amp; images by </a:t>
            </a:r>
            <a:r>
              <a:rPr lang="en-SG" sz="1600" b="0" i="0">
                <a:solidFill>
                  <a:schemeClr val="bg1"/>
                </a:solidFill>
                <a:uFill>
                  <a:noFill/>
                </a:uFill>
                <a:latin typeface="GOTHAM-LIGHT" panose="02000504020000020004" pitchFamily="2" charset="0"/>
                <a:ea typeface="Roboto"/>
                <a:cs typeface="Roboto"/>
                <a:sym typeface="Roboto"/>
                <a:hlinkClick r:id="rId4">
                  <a:extLst>
                    <a:ext uri="{A12FA001-AC4F-418D-AE19-62706E023703}">
                      <ahyp:hlinkClr xmlns:ahyp="http://schemas.microsoft.com/office/drawing/2018/hyperlinkcolor" val="tx"/>
                    </a:ext>
                  </a:extLst>
                </a:hlinkClick>
              </a:rPr>
              <a:t>Freepik</a:t>
            </a:r>
            <a:r>
              <a:rPr lang="en-SG" sz="1600" b="0" i="0">
                <a:solidFill>
                  <a:schemeClr val="bg1"/>
                </a:solidFill>
                <a:latin typeface="GOTHAM-LIGHT" panose="02000504020000020004" pitchFamily="2" charset="0"/>
                <a:ea typeface="Roboto"/>
                <a:cs typeface="Roboto"/>
                <a:sym typeface="Roboto"/>
              </a:rPr>
              <a:t>.</a:t>
            </a:r>
          </a:p>
        </p:txBody>
      </p:sp>
    </p:spTree>
    <p:extLst>
      <p:ext uri="{BB962C8B-B14F-4D97-AF65-F5344CB8AC3E}">
        <p14:creationId xmlns:p14="http://schemas.microsoft.com/office/powerpoint/2010/main" val="14486395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lide Divider -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36CF5-F887-ED3C-D856-3C219553C0A8}"/>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p:cNvSpPr>
            <a:spLocks noGrp="1"/>
          </p:cNvSpPr>
          <p:nvPr>
            <p:ph type="ctrTitle" hasCustomPrompt="1"/>
          </p:nvPr>
        </p:nvSpPr>
        <p:spPr>
          <a:xfrm>
            <a:off x="300039" y="296863"/>
            <a:ext cx="11591925" cy="6252105"/>
          </a:xfrm>
          <a:prstGeom prst="rect">
            <a:avLst/>
          </a:prstGeom>
        </p:spPr>
        <p:txBody>
          <a:bodyPr anchor="ctr">
            <a:normAutofit/>
          </a:bodyPr>
          <a:lstStyle>
            <a:lvl1pPr algn="ctr">
              <a:defRPr sz="4400" b="1" i="0">
                <a:solidFill>
                  <a:schemeClr val="bg2"/>
                </a:solidFill>
                <a:latin typeface="Poppins" pitchFamily="2" charset="77"/>
                <a:ea typeface="GT Alpina Light" pitchFamily="2" charset="77"/>
                <a:cs typeface="Segoe UI Semibold" panose="020B0502040204020203" pitchFamily="34" charset="0"/>
              </a:defRPr>
            </a:lvl1pPr>
          </a:lstStyle>
          <a:p>
            <a:r>
              <a:rPr lang="en-GB"/>
              <a:t>Slide Divider</a:t>
            </a:r>
            <a:endParaRPr lang="en-US"/>
          </a:p>
        </p:txBody>
      </p:sp>
    </p:spTree>
    <p:extLst>
      <p:ext uri="{BB962C8B-B14F-4D97-AF65-F5344CB8AC3E}">
        <p14:creationId xmlns:p14="http://schemas.microsoft.com/office/powerpoint/2010/main" val="218758533"/>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lide Divider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4" cy="6264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tx2"/>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3255504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lide Divider - Mediu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5"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bg1"/>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2986839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lide Divider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4" cy="6264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accent1"/>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4047428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lide Divider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63"/>
            <a:ext cx="11591925" cy="62642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00039" y="309035"/>
            <a:ext cx="11591925" cy="6239933"/>
          </a:xfrm>
          <a:ln>
            <a:noFill/>
          </a:ln>
        </p:spPr>
        <p:txBody>
          <a:bodyPr>
            <a:normAutofit/>
          </a:bodyPr>
          <a:lstStyle>
            <a:lvl1pPr algn="ctr">
              <a:defRPr sz="4400" b="1" i="0">
                <a:solidFill>
                  <a:schemeClr val="accent3"/>
                </a:solidFill>
                <a:latin typeface="Poppins" pitchFamily="2" charset="77"/>
              </a:defRPr>
            </a:lvl1pPr>
          </a:lstStyle>
          <a:p>
            <a:r>
              <a:rPr lang="en-GB"/>
              <a:t>Slide Divider</a:t>
            </a:r>
            <a:endParaRPr lang="en-US"/>
          </a:p>
        </p:txBody>
      </p:sp>
    </p:spTree>
    <p:extLst>
      <p:ext uri="{BB962C8B-B14F-4D97-AF65-F5344CB8AC3E}">
        <p14:creationId xmlns:p14="http://schemas.microsoft.com/office/powerpoint/2010/main" val="2198373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lide Divider - Outline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5369684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 Divider - Outline - Medium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407260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x 2 - Medium Blue M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0A41-8421-B95B-3C27-C7A3246F2D26}"/>
              </a:ext>
            </a:extLst>
          </p:cNvPr>
          <p:cNvSpPr>
            <a:spLocks noGrp="1"/>
          </p:cNvSpPr>
          <p:nvPr>
            <p:ph type="title"/>
          </p:nvPr>
        </p:nvSpPr>
        <p:spPr/>
        <p:txBody>
          <a:bodyPr/>
          <a:lstStyle>
            <a:lvl1pPr>
              <a:defRPr b="1" i="0">
                <a:latin typeface="Poppins" pitchFamily="2" charset="77"/>
                <a:cs typeface="Poppins" pitchFamily="2" charset="77"/>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54990088-04E2-1970-40D6-88168C696F0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C852910-2331-4062-27D1-8050482EAE1F}"/>
              </a:ext>
            </a:extLst>
          </p:cNvPr>
          <p:cNvSpPr>
            <a:spLocks noGrp="1"/>
          </p:cNvSpPr>
          <p:nvPr>
            <p:ph type="dt" sz="half" idx="11"/>
          </p:nvPr>
        </p:nvSpPr>
        <p:spPr/>
        <p:txBody>
          <a:bodyPr/>
          <a:lstStyle/>
          <a:p>
            <a:fld id="{EB06EE6E-CE76-744C-BB06-2928A6806E23}" type="datetimeFigureOut">
              <a:rPr lang="en-US" smtClean="0"/>
              <a:pPr/>
              <a:t>10/3/2025</a:t>
            </a:fld>
            <a:endParaRPr lang="en-US"/>
          </a:p>
        </p:txBody>
      </p:sp>
      <p:sp>
        <p:nvSpPr>
          <p:cNvPr id="5" name="Slide Number Placeholder 4">
            <a:extLst>
              <a:ext uri="{FF2B5EF4-FFF2-40B4-BE49-F238E27FC236}">
                <a16:creationId xmlns:a16="http://schemas.microsoft.com/office/drawing/2014/main" id="{A821F368-5A3C-EAFB-B341-8AD79E29300F}"/>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5" name="Rectangle 14">
            <a:extLst>
              <a:ext uri="{FF2B5EF4-FFF2-40B4-BE49-F238E27FC236}">
                <a16:creationId xmlns:a16="http://schemas.microsoft.com/office/drawing/2014/main" id="{AF947B61-400D-8AFB-47E9-CB7B67907FF1}"/>
              </a:ext>
            </a:extLst>
          </p:cNvPr>
          <p:cNvSpPr/>
          <p:nvPr userDrawn="1"/>
        </p:nvSpPr>
        <p:spPr>
          <a:xfrm>
            <a:off x="246848" y="1274995"/>
            <a:ext cx="5747612" cy="2560251"/>
          </a:xfrm>
          <a:prstGeom prst="rect">
            <a:avLst/>
          </a:prstGeom>
          <a:solidFill>
            <a:srgbClr val="182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9" name="Rectangle 18">
            <a:extLst>
              <a:ext uri="{FF2B5EF4-FFF2-40B4-BE49-F238E27FC236}">
                <a16:creationId xmlns:a16="http://schemas.microsoft.com/office/drawing/2014/main" id="{6443A706-DE00-44B7-78C9-A4B3ABA1F2B1}"/>
              </a:ext>
            </a:extLst>
          </p:cNvPr>
          <p:cNvSpPr/>
          <p:nvPr userDrawn="1"/>
        </p:nvSpPr>
        <p:spPr>
          <a:xfrm>
            <a:off x="246848" y="4067134"/>
            <a:ext cx="5747612" cy="2565441"/>
          </a:xfrm>
          <a:prstGeom prst="rect">
            <a:avLst/>
          </a:prstGeom>
          <a:solidFill>
            <a:srgbClr val="EAA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23" name="Text Placeholder 15">
            <a:extLst>
              <a:ext uri="{FF2B5EF4-FFF2-40B4-BE49-F238E27FC236}">
                <a16:creationId xmlns:a16="http://schemas.microsoft.com/office/drawing/2014/main" id="{C66FBC23-6564-187D-98ED-320ABE0CE230}"/>
              </a:ext>
            </a:extLst>
          </p:cNvPr>
          <p:cNvSpPr>
            <a:spLocks noGrp="1"/>
          </p:cNvSpPr>
          <p:nvPr>
            <p:ph type="body" sz="quarter" idx="13" hasCustomPrompt="1"/>
          </p:nvPr>
        </p:nvSpPr>
        <p:spPr>
          <a:xfrm>
            <a:off x="466138"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24" name="Text Placeholder 15">
            <a:extLst>
              <a:ext uri="{FF2B5EF4-FFF2-40B4-BE49-F238E27FC236}">
                <a16:creationId xmlns:a16="http://schemas.microsoft.com/office/drawing/2014/main" id="{EEA79E18-776C-2492-9B89-1FD77EC333D7}"/>
              </a:ext>
            </a:extLst>
          </p:cNvPr>
          <p:cNvSpPr>
            <a:spLocks noGrp="1"/>
          </p:cNvSpPr>
          <p:nvPr>
            <p:ph type="body" sz="quarter" idx="14" hasCustomPrompt="1"/>
          </p:nvPr>
        </p:nvSpPr>
        <p:spPr>
          <a:xfrm>
            <a:off x="468915"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29" name="Text Placeholder 15">
            <a:extLst>
              <a:ext uri="{FF2B5EF4-FFF2-40B4-BE49-F238E27FC236}">
                <a16:creationId xmlns:a16="http://schemas.microsoft.com/office/drawing/2014/main" id="{C263C150-49A6-927E-89AC-99BA75B2ABB9}"/>
              </a:ext>
            </a:extLst>
          </p:cNvPr>
          <p:cNvSpPr>
            <a:spLocks noGrp="1"/>
          </p:cNvSpPr>
          <p:nvPr>
            <p:ph type="body" sz="quarter" idx="15" hasCustomPrompt="1"/>
          </p:nvPr>
        </p:nvSpPr>
        <p:spPr>
          <a:xfrm>
            <a:off x="466138" y="4521696"/>
            <a:ext cx="5307351" cy="568768"/>
          </a:xfrm>
        </p:spPr>
        <p:txBody>
          <a:bodyPr anchor="b">
            <a:normAutofit/>
          </a:bodyPr>
          <a:lstStyle>
            <a:lvl1pPr marL="0" indent="0">
              <a:buNone/>
              <a:defRPr sz="2117" b="1">
                <a:solidFill>
                  <a:schemeClr val="tx1"/>
                </a:solidFill>
              </a:defRPr>
            </a:lvl1pPr>
          </a:lstStyle>
          <a:p>
            <a:pPr lvl="0"/>
            <a:r>
              <a:rPr lang="en-GB"/>
              <a:t>This Is A One Line Space For The Title</a:t>
            </a:r>
            <a:endParaRPr lang="en-US"/>
          </a:p>
        </p:txBody>
      </p:sp>
      <p:sp>
        <p:nvSpPr>
          <p:cNvPr id="30" name="Text Placeholder 15">
            <a:extLst>
              <a:ext uri="{FF2B5EF4-FFF2-40B4-BE49-F238E27FC236}">
                <a16:creationId xmlns:a16="http://schemas.microsoft.com/office/drawing/2014/main" id="{46B4B010-4722-9262-FAB6-1E5ED73CF127}"/>
              </a:ext>
            </a:extLst>
          </p:cNvPr>
          <p:cNvSpPr>
            <a:spLocks noGrp="1"/>
          </p:cNvSpPr>
          <p:nvPr>
            <p:ph type="body" sz="quarter" idx="16" hasCustomPrompt="1"/>
          </p:nvPr>
        </p:nvSpPr>
        <p:spPr>
          <a:xfrm>
            <a:off x="468915" y="5102886"/>
            <a:ext cx="5307351" cy="1311958"/>
          </a:xfrm>
        </p:spPr>
        <p:txBody>
          <a:bodyPr anchor="t">
            <a:normAutofit/>
          </a:bodyPr>
          <a:lstStyle>
            <a:lvl1pPr marL="0" indent="0">
              <a:buNone/>
              <a:defRPr sz="1270" b="0">
                <a:solidFill>
                  <a:schemeClr val="tx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1" name="Rectangle 30">
            <a:extLst>
              <a:ext uri="{FF2B5EF4-FFF2-40B4-BE49-F238E27FC236}">
                <a16:creationId xmlns:a16="http://schemas.microsoft.com/office/drawing/2014/main" id="{F3118A5A-59DA-C9C0-9EB3-55F089A6584F}"/>
              </a:ext>
            </a:extLst>
          </p:cNvPr>
          <p:cNvSpPr/>
          <p:nvPr userDrawn="1"/>
        </p:nvSpPr>
        <p:spPr>
          <a:xfrm>
            <a:off x="6215904" y="1274995"/>
            <a:ext cx="5747612" cy="2560251"/>
          </a:xfrm>
          <a:prstGeom prst="rect">
            <a:avLst/>
          </a:prstGeom>
          <a:solidFill>
            <a:srgbClr val="610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2" name="Rectangle 31">
            <a:extLst>
              <a:ext uri="{FF2B5EF4-FFF2-40B4-BE49-F238E27FC236}">
                <a16:creationId xmlns:a16="http://schemas.microsoft.com/office/drawing/2014/main" id="{AB4F5EF4-3B31-6181-E2C0-C18402AB6F89}"/>
              </a:ext>
            </a:extLst>
          </p:cNvPr>
          <p:cNvSpPr/>
          <p:nvPr userDrawn="1"/>
        </p:nvSpPr>
        <p:spPr>
          <a:xfrm>
            <a:off x="6215904" y="4067134"/>
            <a:ext cx="5747612" cy="2565441"/>
          </a:xfrm>
          <a:prstGeom prst="rect">
            <a:avLst/>
          </a:prstGeom>
          <a:solidFill>
            <a:srgbClr val="D2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3" name="Text Placeholder 15">
            <a:extLst>
              <a:ext uri="{FF2B5EF4-FFF2-40B4-BE49-F238E27FC236}">
                <a16:creationId xmlns:a16="http://schemas.microsoft.com/office/drawing/2014/main" id="{06BF15E3-60F0-6A5A-BA6E-347917CA7416}"/>
              </a:ext>
            </a:extLst>
          </p:cNvPr>
          <p:cNvSpPr>
            <a:spLocks noGrp="1"/>
          </p:cNvSpPr>
          <p:nvPr>
            <p:ph type="body" sz="quarter" idx="17" hasCustomPrompt="1"/>
          </p:nvPr>
        </p:nvSpPr>
        <p:spPr>
          <a:xfrm>
            <a:off x="6435194"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4" name="Text Placeholder 15">
            <a:extLst>
              <a:ext uri="{FF2B5EF4-FFF2-40B4-BE49-F238E27FC236}">
                <a16:creationId xmlns:a16="http://schemas.microsoft.com/office/drawing/2014/main" id="{242770A2-437A-117A-8466-7EF3ECCB1404}"/>
              </a:ext>
            </a:extLst>
          </p:cNvPr>
          <p:cNvSpPr>
            <a:spLocks noGrp="1"/>
          </p:cNvSpPr>
          <p:nvPr>
            <p:ph type="body" sz="quarter" idx="18" hasCustomPrompt="1"/>
          </p:nvPr>
        </p:nvSpPr>
        <p:spPr>
          <a:xfrm>
            <a:off x="6437971"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5" name="Text Placeholder 15">
            <a:extLst>
              <a:ext uri="{FF2B5EF4-FFF2-40B4-BE49-F238E27FC236}">
                <a16:creationId xmlns:a16="http://schemas.microsoft.com/office/drawing/2014/main" id="{96FE3F1A-EB88-2F6E-108D-B081A23E80F1}"/>
              </a:ext>
            </a:extLst>
          </p:cNvPr>
          <p:cNvSpPr>
            <a:spLocks noGrp="1"/>
          </p:cNvSpPr>
          <p:nvPr>
            <p:ph type="body" sz="quarter" idx="19" hasCustomPrompt="1"/>
          </p:nvPr>
        </p:nvSpPr>
        <p:spPr>
          <a:xfrm>
            <a:off x="6435194" y="4521696"/>
            <a:ext cx="5307351" cy="568768"/>
          </a:xfrm>
        </p:spPr>
        <p:txBody>
          <a:bodyPr anchor="b">
            <a:normAutofit/>
          </a:bodyPr>
          <a:lstStyle>
            <a:lvl1pPr marL="0" indent="0">
              <a:buNone/>
              <a:defRPr sz="2117" b="1">
                <a:solidFill>
                  <a:srgbClr val="002060"/>
                </a:solidFill>
              </a:defRPr>
            </a:lvl1pPr>
          </a:lstStyle>
          <a:p>
            <a:pPr lvl="0"/>
            <a:r>
              <a:rPr lang="en-GB"/>
              <a:t>This Is A One Line Space For The Title</a:t>
            </a:r>
            <a:endParaRPr lang="en-US"/>
          </a:p>
        </p:txBody>
      </p:sp>
      <p:sp>
        <p:nvSpPr>
          <p:cNvPr id="36" name="Text Placeholder 15">
            <a:extLst>
              <a:ext uri="{FF2B5EF4-FFF2-40B4-BE49-F238E27FC236}">
                <a16:creationId xmlns:a16="http://schemas.microsoft.com/office/drawing/2014/main" id="{C4BD0A2B-21BD-E582-B42C-4B8A669DC1E4}"/>
              </a:ext>
            </a:extLst>
          </p:cNvPr>
          <p:cNvSpPr>
            <a:spLocks noGrp="1"/>
          </p:cNvSpPr>
          <p:nvPr>
            <p:ph type="body" sz="quarter" idx="20" hasCustomPrompt="1"/>
          </p:nvPr>
        </p:nvSpPr>
        <p:spPr>
          <a:xfrm>
            <a:off x="6437971" y="5102886"/>
            <a:ext cx="5307351" cy="1311958"/>
          </a:xfrm>
        </p:spPr>
        <p:txBody>
          <a:bodyPr anchor="t">
            <a:normAutofit/>
          </a:bodyPr>
          <a:lstStyle>
            <a:lvl1pPr marL="0" indent="0">
              <a:buNone/>
              <a:defRPr sz="1270" b="0">
                <a:solidFill>
                  <a:srgbClr val="002060"/>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Tree>
    <p:extLst>
      <p:ext uri="{BB962C8B-B14F-4D97-AF65-F5344CB8AC3E}">
        <p14:creationId xmlns:p14="http://schemas.microsoft.com/office/powerpoint/2010/main" val="63280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lide Divider - Outline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4013544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 Divider - Outline -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29708225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ide Divider - Outlin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18346757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ide Divider - Outline - Periwink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3336233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ide Divider - Outline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3950328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ide Divider - Outline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433424-52F7-F2BB-4FE0-97176D8DC009}"/>
              </a:ext>
            </a:extLst>
          </p:cNvPr>
          <p:cNvSpPr/>
          <p:nvPr userDrawn="1"/>
        </p:nvSpPr>
        <p:spPr>
          <a:xfrm>
            <a:off x="300039" y="296864"/>
            <a:ext cx="11591925" cy="62642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Tree>
    <p:extLst>
      <p:ext uri="{BB962C8B-B14F-4D97-AF65-F5344CB8AC3E}">
        <p14:creationId xmlns:p14="http://schemas.microsoft.com/office/powerpoint/2010/main" val="37418692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3" name="Date Placeholder 2">
            <a:extLst>
              <a:ext uri="{FF2B5EF4-FFF2-40B4-BE49-F238E27FC236}">
                <a16:creationId xmlns:a16="http://schemas.microsoft.com/office/drawing/2014/main" id="{779A5D35-35F4-CDC5-06E8-5A2B32B5B5F6}"/>
              </a:ext>
            </a:extLst>
          </p:cNvPr>
          <p:cNvSpPr>
            <a:spLocks noGrp="1"/>
          </p:cNvSpPr>
          <p:nvPr>
            <p:ph type="dt" sz="half" idx="10"/>
          </p:nvPr>
        </p:nvSpPr>
        <p:spPr/>
        <p:txBody>
          <a:bodyPr/>
          <a:lstStyle>
            <a:lvl1pPr>
              <a:defRPr b="0" i="0">
                <a:solidFill>
                  <a:schemeClr val="tx1"/>
                </a:solidFill>
                <a:latin typeface="Poppins" pitchFamily="2" charset="77"/>
              </a:defRPr>
            </a:lvl1pPr>
          </a:lstStyle>
          <a:p>
            <a:fld id="{2226105F-C097-D247-92FD-FBDA5E1E57C3}" type="datetimeFigureOut">
              <a:rPr lang="en-US" smtClean="0"/>
              <a:pPr/>
              <a:t>10/3/2025</a:t>
            </a:fld>
            <a:endParaRPr lang="en-US"/>
          </a:p>
        </p:txBody>
      </p:sp>
      <p:sp>
        <p:nvSpPr>
          <p:cNvPr id="4" name="Footer Placeholder 3">
            <a:extLst>
              <a:ext uri="{FF2B5EF4-FFF2-40B4-BE49-F238E27FC236}">
                <a16:creationId xmlns:a16="http://schemas.microsoft.com/office/drawing/2014/main" id="{9FC80114-DBC8-716D-E052-B22FFAADE397}"/>
              </a:ext>
            </a:extLst>
          </p:cNvPr>
          <p:cNvSpPr>
            <a:spLocks noGrp="1"/>
          </p:cNvSpPr>
          <p:nvPr>
            <p:ph type="ftr" sz="quarter" idx="11"/>
          </p:nvPr>
        </p:nvSpPr>
        <p:spPr/>
        <p:txBody>
          <a:bodyPr/>
          <a:lstStyle>
            <a:lvl1pPr>
              <a:defRPr b="0" i="0">
                <a:solidFill>
                  <a:schemeClr val="tx1"/>
                </a:solidFill>
                <a:latin typeface="Poppins" pitchFamily="2" charset="77"/>
              </a:defRPr>
            </a:lvl1pPr>
          </a:lstStyle>
          <a:p>
            <a:endParaRPr lang="en-US"/>
          </a:p>
        </p:txBody>
      </p:sp>
      <p:sp>
        <p:nvSpPr>
          <p:cNvPr id="5" name="Slide Number Placeholder 4">
            <a:extLst>
              <a:ext uri="{FF2B5EF4-FFF2-40B4-BE49-F238E27FC236}">
                <a16:creationId xmlns:a16="http://schemas.microsoft.com/office/drawing/2014/main" id="{93A0103E-3448-0380-3F6D-D0D7E3C74B20}"/>
              </a:ext>
            </a:extLst>
          </p:cNvPr>
          <p:cNvSpPr>
            <a:spLocks noGrp="1"/>
          </p:cNvSpPr>
          <p:nvPr>
            <p:ph type="sldNum" sz="quarter" idx="12"/>
          </p:nvPr>
        </p:nvSpPr>
        <p:spPr/>
        <p:txBody>
          <a:bodyPr/>
          <a:lstStyle>
            <a:lvl1pPr>
              <a:defRPr b="0" i="0">
                <a:solidFill>
                  <a:schemeClr val="tx1"/>
                </a:solidFill>
                <a:latin typeface="Poppins" pitchFamily="2" charset="77"/>
              </a:defRPr>
            </a:lvl1pPr>
          </a:lstStyle>
          <a:p>
            <a:fld id="{FCE95318-0374-9C4F-B848-4C181EBDD85F}" type="slidenum">
              <a:rPr lang="en-US" smtClean="0"/>
              <a:pPr/>
              <a:t>‹#›</a:t>
            </a:fld>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300039" y="1176417"/>
            <a:ext cx="11591925" cy="5019595"/>
          </a:xfrm>
        </p:spPr>
        <p:txBody>
          <a:bodyPr/>
          <a:lstStyle>
            <a:lvl1pPr>
              <a:defRPr lang="en-SG" b="0" i="0" smtClean="0">
                <a:solidFill>
                  <a:schemeClr val="tx1"/>
                </a:solidFill>
                <a:effectLst/>
              </a:defRPr>
            </a:lvl1pPr>
            <a:lvl2pPr>
              <a:defRPr b="0" i="0">
                <a:solidFill>
                  <a:schemeClr val="tx1"/>
                </a:solidFill>
                <a:latin typeface="Poppins" pitchFamily="2" charset="77"/>
                <a:cs typeface="Segoe UI" panose="020B0502040204020203" pitchFamily="34" charset="0"/>
              </a:defRPr>
            </a:lvl2pPr>
            <a:lvl3pPr>
              <a:defRPr b="0" i="0">
                <a:solidFill>
                  <a:schemeClr val="tx1"/>
                </a:solidFill>
                <a:latin typeface="Poppins" pitchFamily="2" charset="77"/>
                <a:cs typeface="Segoe UI" panose="020B0502040204020203" pitchFamily="34" charset="0"/>
              </a:defRPr>
            </a:lvl3pPr>
            <a:lvl4pPr>
              <a:defRPr b="0" i="0">
                <a:solidFill>
                  <a:schemeClr val="tx1"/>
                </a:solidFill>
                <a:latin typeface="Poppins" pitchFamily="2" charset="77"/>
                <a:cs typeface="Segoe UI" panose="020B0502040204020203" pitchFamily="34" charset="0"/>
              </a:defRPr>
            </a:lvl4pPr>
            <a:lvl5pPr>
              <a:defRPr b="0" i="0">
                <a:solidFill>
                  <a:schemeClr val="tx1"/>
                </a:solidFill>
                <a:latin typeface="Poppins" pitchFamily="2" charset="77"/>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lvl="0"/>
            <a:endParaRPr lang="en-GB"/>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05623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Single Photo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300039" y="1176415"/>
            <a:ext cx="7463376" cy="5384723"/>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Ipsum is simply dummy text of the printing and typesetting industry. </a:t>
            </a:r>
          </a:p>
          <a:p>
            <a:pPr lvl="0"/>
            <a:endParaRPr lang="en-US"/>
          </a:p>
        </p:txBody>
      </p:sp>
      <p:sp>
        <p:nvSpPr>
          <p:cNvPr id="8" name="Picture Placeholder 7">
            <a:extLst>
              <a:ext uri="{FF2B5EF4-FFF2-40B4-BE49-F238E27FC236}">
                <a16:creationId xmlns:a16="http://schemas.microsoft.com/office/drawing/2014/main" id="{E007A3FD-724E-9771-6EF9-73EA2A4A0CCC}"/>
              </a:ext>
            </a:extLst>
          </p:cNvPr>
          <p:cNvSpPr>
            <a:spLocks noGrp="1"/>
          </p:cNvSpPr>
          <p:nvPr>
            <p:ph type="pic" sz="quarter" idx="14" hasCustomPrompt="1"/>
          </p:nvPr>
        </p:nvSpPr>
        <p:spPr>
          <a:xfrm>
            <a:off x="7853418" y="1176417"/>
            <a:ext cx="4038543" cy="5384723"/>
          </a:xfrm>
        </p:spPr>
        <p:txBody>
          <a:bodyPr/>
          <a:lstStyle>
            <a:lvl1pPr>
              <a:defRPr>
                <a:solidFill>
                  <a:schemeClr val="accent2"/>
                </a:solidFill>
              </a:defRPr>
            </a:lvl1pPr>
          </a:lstStyle>
          <a:p>
            <a:r>
              <a:rPr lang="en-US"/>
              <a:t>Picture – 4x3 </a:t>
            </a:r>
          </a:p>
        </p:txBody>
      </p:sp>
    </p:spTree>
    <p:extLst>
      <p:ext uri="{BB962C8B-B14F-4D97-AF65-F5344CB8AC3E}">
        <p14:creationId xmlns:p14="http://schemas.microsoft.com/office/powerpoint/2010/main" val="1354350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Sing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4422585" y="1176415"/>
            <a:ext cx="7469379" cy="5384723"/>
          </a:xfrm>
        </p:spPr>
        <p:txBody>
          <a:bodyPr/>
          <a:lstStyle>
            <a:lvl1pPr>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p:txBody>
      </p:sp>
      <p:sp>
        <p:nvSpPr>
          <p:cNvPr id="8" name="Picture Placeholder 7">
            <a:extLst>
              <a:ext uri="{FF2B5EF4-FFF2-40B4-BE49-F238E27FC236}">
                <a16:creationId xmlns:a16="http://schemas.microsoft.com/office/drawing/2014/main" id="{E007A3FD-724E-9771-6EF9-73EA2A4A0CCC}"/>
              </a:ext>
            </a:extLst>
          </p:cNvPr>
          <p:cNvSpPr>
            <a:spLocks noGrp="1"/>
          </p:cNvSpPr>
          <p:nvPr>
            <p:ph type="pic" sz="quarter" idx="14" hasCustomPrompt="1"/>
          </p:nvPr>
        </p:nvSpPr>
        <p:spPr>
          <a:xfrm>
            <a:off x="294043" y="1176417"/>
            <a:ext cx="4038543" cy="5384723"/>
          </a:xfrm>
        </p:spPr>
        <p:txBody>
          <a:bodyPr/>
          <a:lstStyle>
            <a:lvl1pPr>
              <a:defRPr>
                <a:solidFill>
                  <a:schemeClr val="accent3"/>
                </a:solidFill>
              </a:defRPr>
            </a:lvl1pPr>
          </a:lstStyle>
          <a:p>
            <a:r>
              <a:rPr lang="en-US"/>
              <a:t>Picture – 4x3 </a:t>
            </a:r>
          </a:p>
        </p:txBody>
      </p:sp>
    </p:spTree>
    <p:extLst>
      <p:ext uri="{BB962C8B-B14F-4D97-AF65-F5344CB8AC3E}">
        <p14:creationId xmlns:p14="http://schemas.microsoft.com/office/powerpoint/2010/main" val="860633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Double Photo - Right">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C36DE3F6-1E7C-EF82-85C6-6BA9AEC06FFE}"/>
              </a:ext>
            </a:extLst>
          </p:cNvPr>
          <p:cNvSpPr>
            <a:spLocks noGrp="1"/>
          </p:cNvSpPr>
          <p:nvPr>
            <p:ph sz="quarter" idx="13" hasCustomPrompt="1"/>
          </p:nvPr>
        </p:nvSpPr>
        <p:spPr>
          <a:xfrm>
            <a:off x="300037" y="1176417"/>
            <a:ext cx="6815088" cy="5384721"/>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lvl="0"/>
            <a:endParaRPr lang="en-US"/>
          </a:p>
          <a:p>
            <a:pPr lvl="0"/>
            <a:r>
              <a:rPr lang="en-US"/>
              <a:t>Ipsum is simply dummy text of the printing and typesetting industry. </a:t>
            </a:r>
          </a:p>
        </p:txBody>
      </p:sp>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15" name="Picture Placeholder 4">
            <a:extLst>
              <a:ext uri="{FF2B5EF4-FFF2-40B4-BE49-F238E27FC236}">
                <a16:creationId xmlns:a16="http://schemas.microsoft.com/office/drawing/2014/main" id="{37AC5885-092F-F933-C121-38D20FCE68AE}"/>
              </a:ext>
            </a:extLst>
          </p:cNvPr>
          <p:cNvSpPr>
            <a:spLocks noGrp="1" noChangeAspect="1"/>
          </p:cNvSpPr>
          <p:nvPr>
            <p:ph type="pic" sz="quarter" idx="14" hasCustomPrompt="1"/>
          </p:nvPr>
        </p:nvSpPr>
        <p:spPr>
          <a:xfrm>
            <a:off x="7187961" y="1183696"/>
            <a:ext cx="4701600" cy="2644649"/>
          </a:xfrm>
        </p:spPr>
        <p:txBody>
          <a:bodyPr/>
          <a:lstStyle>
            <a:lvl1pPr>
              <a:defRPr>
                <a:solidFill>
                  <a:schemeClr val="accent3"/>
                </a:solidFill>
              </a:defRPr>
            </a:lvl1pPr>
          </a:lstStyle>
          <a:p>
            <a:r>
              <a:rPr lang="en-US"/>
              <a:t>Picture A – 16x9</a:t>
            </a:r>
          </a:p>
        </p:txBody>
      </p:sp>
      <p:sp>
        <p:nvSpPr>
          <p:cNvPr id="9" name="Picture Placeholder 4">
            <a:extLst>
              <a:ext uri="{FF2B5EF4-FFF2-40B4-BE49-F238E27FC236}">
                <a16:creationId xmlns:a16="http://schemas.microsoft.com/office/drawing/2014/main" id="{37DF179C-F630-B095-6DD8-EF198D66403D}"/>
              </a:ext>
            </a:extLst>
          </p:cNvPr>
          <p:cNvSpPr>
            <a:spLocks noGrp="1" noChangeAspect="1"/>
          </p:cNvSpPr>
          <p:nvPr>
            <p:ph type="pic" sz="quarter" idx="15" hasCustomPrompt="1"/>
          </p:nvPr>
        </p:nvSpPr>
        <p:spPr>
          <a:xfrm>
            <a:off x="7187962" y="3928451"/>
            <a:ext cx="4704001" cy="2646000"/>
          </a:xfrm>
        </p:spPr>
        <p:txBody>
          <a:bodyPr/>
          <a:lstStyle>
            <a:lvl1pPr>
              <a:defRPr>
                <a:solidFill>
                  <a:schemeClr val="accent2"/>
                </a:solidFill>
              </a:defRPr>
            </a:lvl1pPr>
          </a:lstStyle>
          <a:p>
            <a:r>
              <a:rPr lang="en-US"/>
              <a:t>Picture B– 16x9</a:t>
            </a:r>
          </a:p>
        </p:txBody>
      </p:sp>
    </p:spTree>
    <p:extLst>
      <p:ext uri="{BB962C8B-B14F-4D97-AF65-F5344CB8AC3E}">
        <p14:creationId xmlns:p14="http://schemas.microsoft.com/office/powerpoint/2010/main" val="827061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Divider - Medium Blue">
  <p:cSld name="Slide Divider - Medium Blue">
    <p:spTree>
      <p:nvGrpSpPr>
        <p:cNvPr id="1" name="Shape 90"/>
        <p:cNvGrpSpPr/>
        <p:nvPr/>
      </p:nvGrpSpPr>
      <p:grpSpPr>
        <a:xfrm>
          <a:off x="0" y="0"/>
          <a:ext cx="0" cy="0"/>
          <a:chOff x="0" y="0"/>
          <a:chExt cx="0" cy="0"/>
        </a:xfrm>
      </p:grpSpPr>
      <p:sp>
        <p:nvSpPr>
          <p:cNvPr id="91" name="Google Shape;91;p26"/>
          <p:cNvSpPr/>
          <p:nvPr/>
        </p:nvSpPr>
        <p:spPr>
          <a:xfrm>
            <a:off x="300039" y="296863"/>
            <a:ext cx="11591925" cy="62642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Poppins"/>
              <a:ea typeface="Poppins"/>
              <a:cs typeface="Poppins"/>
              <a:sym typeface="Poppins"/>
            </a:endParaRPr>
          </a:p>
        </p:txBody>
      </p:sp>
      <p:sp>
        <p:nvSpPr>
          <p:cNvPr id="92" name="Google Shape;92;p26"/>
          <p:cNvSpPr txBox="1">
            <a:spLocks noGrp="1"/>
          </p:cNvSpPr>
          <p:nvPr>
            <p:ph type="title"/>
          </p:nvPr>
        </p:nvSpPr>
        <p:spPr>
          <a:xfrm>
            <a:off x="300039" y="309035"/>
            <a:ext cx="11591925" cy="62399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Double Photo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p:txBody>
          <a:bodyPr/>
          <a:lstStyle>
            <a:lvl1pPr>
              <a:defRPr b="1" i="0">
                <a:solidFill>
                  <a:schemeClr val="tx1"/>
                </a:solidFill>
                <a:latin typeface="Poppins" pitchFamily="2" charset="77"/>
              </a:defRPr>
            </a:lvl1pPr>
          </a:lstStyle>
          <a:p>
            <a:r>
              <a:rPr lang="en-GB"/>
              <a:t>Lorem Ipsum is simply dummy text</a:t>
            </a:r>
            <a:endParaRPr lang="en-US"/>
          </a:p>
        </p:txBody>
      </p:sp>
      <p:sp>
        <p:nvSpPr>
          <p:cNvPr id="7" name="Content Placeholder 6">
            <a:extLst>
              <a:ext uri="{FF2B5EF4-FFF2-40B4-BE49-F238E27FC236}">
                <a16:creationId xmlns:a16="http://schemas.microsoft.com/office/drawing/2014/main" id="{283463BC-4D8D-3F0C-6630-6908E453021C}"/>
              </a:ext>
            </a:extLst>
          </p:cNvPr>
          <p:cNvSpPr>
            <a:spLocks noGrp="1"/>
          </p:cNvSpPr>
          <p:nvPr>
            <p:ph sz="quarter" idx="13" hasCustomPrompt="1"/>
          </p:nvPr>
        </p:nvSpPr>
        <p:spPr>
          <a:xfrm>
            <a:off x="5091638" y="1185064"/>
            <a:ext cx="6800327" cy="5376075"/>
          </a:xfrm>
        </p:spPr>
        <p:txBody>
          <a:bodyPr/>
          <a:lstStyle>
            <a:lvl1pPr>
              <a:defRPr lang="en-SG"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p:txBody>
      </p:sp>
      <p:sp>
        <p:nvSpPr>
          <p:cNvPr id="6" name="Picture Placeholder 4">
            <a:extLst>
              <a:ext uri="{FF2B5EF4-FFF2-40B4-BE49-F238E27FC236}">
                <a16:creationId xmlns:a16="http://schemas.microsoft.com/office/drawing/2014/main" id="{40B301D6-15E5-7C55-B2FD-C5DFF4ADF92A}"/>
              </a:ext>
            </a:extLst>
          </p:cNvPr>
          <p:cNvSpPr>
            <a:spLocks noGrp="1" noChangeAspect="1"/>
          </p:cNvSpPr>
          <p:nvPr>
            <p:ph type="pic" sz="quarter" idx="14" hasCustomPrompt="1"/>
          </p:nvPr>
        </p:nvSpPr>
        <p:spPr>
          <a:xfrm>
            <a:off x="300037" y="1185065"/>
            <a:ext cx="4701600" cy="2643673"/>
          </a:xfrm>
        </p:spPr>
        <p:txBody>
          <a:bodyPr/>
          <a:lstStyle>
            <a:lvl1pPr>
              <a:defRPr>
                <a:solidFill>
                  <a:schemeClr val="bg2"/>
                </a:solidFill>
              </a:defRPr>
            </a:lvl1pPr>
          </a:lstStyle>
          <a:p>
            <a:r>
              <a:rPr lang="en-US"/>
              <a:t>Picture A – 16x9</a:t>
            </a:r>
          </a:p>
        </p:txBody>
      </p:sp>
      <p:sp>
        <p:nvSpPr>
          <p:cNvPr id="12" name="Picture Placeholder 4">
            <a:extLst>
              <a:ext uri="{FF2B5EF4-FFF2-40B4-BE49-F238E27FC236}">
                <a16:creationId xmlns:a16="http://schemas.microsoft.com/office/drawing/2014/main" id="{D790C59A-96E9-AABD-C436-A7D08B6DF288}"/>
              </a:ext>
            </a:extLst>
          </p:cNvPr>
          <p:cNvSpPr>
            <a:spLocks noGrp="1"/>
          </p:cNvSpPr>
          <p:nvPr>
            <p:ph type="pic" sz="quarter" idx="15" hasCustomPrompt="1"/>
          </p:nvPr>
        </p:nvSpPr>
        <p:spPr>
          <a:xfrm>
            <a:off x="300037" y="3918737"/>
            <a:ext cx="4701600" cy="2642400"/>
          </a:xfrm>
        </p:spPr>
        <p:txBody>
          <a:bodyPr/>
          <a:lstStyle>
            <a:lvl1pPr>
              <a:defRPr>
                <a:solidFill>
                  <a:schemeClr val="accent4"/>
                </a:solidFill>
              </a:defRPr>
            </a:lvl1pPr>
          </a:lstStyle>
          <a:p>
            <a:r>
              <a:rPr lang="en-US"/>
              <a:t>Picture B – 16x9</a:t>
            </a:r>
          </a:p>
        </p:txBody>
      </p:sp>
    </p:spTree>
    <p:extLst>
      <p:ext uri="{BB962C8B-B14F-4D97-AF65-F5344CB8AC3E}">
        <p14:creationId xmlns:p14="http://schemas.microsoft.com/office/powerpoint/2010/main" val="28727815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Split - Doubl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7F15-CDAB-BF75-90F9-E577F9DD4396}"/>
              </a:ext>
            </a:extLst>
          </p:cNvPr>
          <p:cNvSpPr>
            <a:spLocks noGrp="1"/>
          </p:cNvSpPr>
          <p:nvPr>
            <p:ph type="title" hasCustomPrompt="1"/>
          </p:nvPr>
        </p:nvSpPr>
        <p:spPr>
          <a:xfrm>
            <a:off x="300038" y="296864"/>
            <a:ext cx="3039705" cy="3894421"/>
          </a:xfrm>
        </p:spPr>
        <p:txBody>
          <a:bodyPr anchor="ctr"/>
          <a:lstStyle>
            <a:lvl1pPr algn="ctr">
              <a:defRPr b="1" i="0">
                <a:solidFill>
                  <a:schemeClr val="tx1"/>
                </a:solidFill>
                <a:latin typeface="Poppins" pitchFamily="2" charset="77"/>
              </a:defRPr>
            </a:lvl1pPr>
          </a:lstStyle>
          <a:p>
            <a:r>
              <a:rPr lang="en-GB"/>
              <a:t>Lorem Ipsum is simply dummy text</a:t>
            </a:r>
            <a:endParaRPr lang="en-US"/>
          </a:p>
        </p:txBody>
      </p:sp>
      <p:sp>
        <p:nvSpPr>
          <p:cNvPr id="3" name="Picture Placeholder 7">
            <a:extLst>
              <a:ext uri="{FF2B5EF4-FFF2-40B4-BE49-F238E27FC236}">
                <a16:creationId xmlns:a16="http://schemas.microsoft.com/office/drawing/2014/main" id="{40AEAA52-2731-BB3F-567D-85BA849BCD6F}"/>
              </a:ext>
            </a:extLst>
          </p:cNvPr>
          <p:cNvSpPr>
            <a:spLocks noGrp="1"/>
          </p:cNvSpPr>
          <p:nvPr>
            <p:ph type="pic" sz="quarter" idx="14" hasCustomPrompt="1"/>
          </p:nvPr>
        </p:nvSpPr>
        <p:spPr>
          <a:xfrm>
            <a:off x="3420934" y="296862"/>
            <a:ext cx="4698207" cy="6264277"/>
          </a:xfrm>
        </p:spPr>
        <p:txBody>
          <a:bodyPr/>
          <a:lstStyle>
            <a:lvl1pPr>
              <a:defRPr>
                <a:solidFill>
                  <a:schemeClr val="accent2"/>
                </a:solidFill>
              </a:defRPr>
            </a:lvl1pPr>
          </a:lstStyle>
          <a:p>
            <a:r>
              <a:rPr lang="en-US"/>
              <a:t>Picture B – 4x3 </a:t>
            </a:r>
          </a:p>
        </p:txBody>
      </p:sp>
      <p:sp>
        <p:nvSpPr>
          <p:cNvPr id="4" name="Content Placeholder 6">
            <a:extLst>
              <a:ext uri="{FF2B5EF4-FFF2-40B4-BE49-F238E27FC236}">
                <a16:creationId xmlns:a16="http://schemas.microsoft.com/office/drawing/2014/main" id="{C382BCEE-9C42-22BF-8902-6C7F3A9EE341}"/>
              </a:ext>
            </a:extLst>
          </p:cNvPr>
          <p:cNvSpPr>
            <a:spLocks noGrp="1"/>
          </p:cNvSpPr>
          <p:nvPr>
            <p:ph sz="quarter" idx="13" hasCustomPrompt="1"/>
          </p:nvPr>
        </p:nvSpPr>
        <p:spPr>
          <a:xfrm>
            <a:off x="8209141" y="296862"/>
            <a:ext cx="3682823" cy="6264277"/>
          </a:xfrm>
        </p:spPr>
        <p:txBody>
          <a:bodyPr anchor="ctr">
            <a:normAutofit/>
          </a:bodyPr>
          <a:lstStyle>
            <a:lvl1pPr marL="342891" marR="0" indent="-342891"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lang="en-SG" sz="2000" b="0" i="0" smtClean="0">
                <a:solidFill>
                  <a:schemeClr val="tx1"/>
                </a:solidFill>
                <a:effectLst/>
              </a:defRPr>
            </a:lvl1pPr>
            <a:lvl2pPr>
              <a:defRPr>
                <a:solidFill>
                  <a:schemeClr val="tx2"/>
                </a:solidFill>
                <a:latin typeface="GOTHAM-BOOK" panose="02000504050000020004" pitchFamily="2" charset="0"/>
                <a:cs typeface="Segoe UI" panose="020B0502040204020203" pitchFamily="34" charset="0"/>
              </a:defRPr>
            </a:lvl2pPr>
            <a:lvl3pPr>
              <a:defRPr>
                <a:solidFill>
                  <a:schemeClr val="tx2"/>
                </a:solidFill>
                <a:latin typeface="GOTHAM-BOOK" panose="02000504050000020004" pitchFamily="2" charset="0"/>
                <a:cs typeface="Segoe UI" panose="020B0502040204020203" pitchFamily="34" charset="0"/>
              </a:defRPr>
            </a:lvl3pPr>
            <a:lvl4pPr>
              <a:defRPr>
                <a:solidFill>
                  <a:schemeClr val="tx2"/>
                </a:solidFill>
                <a:latin typeface="GOTHAM-BOOK" panose="02000504050000020004" pitchFamily="2" charset="0"/>
                <a:cs typeface="Segoe UI" panose="020B0502040204020203" pitchFamily="34" charset="0"/>
              </a:defRPr>
            </a:lvl4pPr>
            <a:lvl5pPr>
              <a:defRPr>
                <a:solidFill>
                  <a:schemeClr val="tx2"/>
                </a:solidFill>
                <a:latin typeface="GOTHAM-BOOK" panose="02000504050000020004" pitchFamily="2" charset="0"/>
                <a:cs typeface="Segoe UI" panose="020B0502040204020203" pitchFamily="34" charset="0"/>
              </a:defRPr>
            </a:lvl5pPr>
          </a:lstStyle>
          <a:p>
            <a:pPr lvl="0"/>
            <a:r>
              <a:rPr lang="en-US"/>
              <a:t>Ipsum is simply dummy text of the printing and typesetting industry. </a:t>
            </a:r>
          </a:p>
          <a:p>
            <a:pPr lvl="0"/>
            <a:endParaRPr lang="en-US"/>
          </a:p>
          <a:p>
            <a:pPr lvl="0"/>
            <a:r>
              <a:rPr lang="en-US"/>
              <a:t>Lorem Ipsum has been the industry's standard dummy text ever since the 1500s, when an unknown printer took a galley of type and scrambled it to make a type specimen book.</a:t>
            </a:r>
          </a:p>
          <a:p>
            <a:pPr marL="342891" marR="0" lvl="0" indent="-342891" algn="l" defTabSz="914377" rtl="0" eaLnBrk="1" fontAlgn="auto" latinLnBrk="0" hangingPunct="1">
              <a:lnSpc>
                <a:spcPct val="90000"/>
              </a:lnSpc>
              <a:spcBef>
                <a:spcPts val="1000"/>
              </a:spcBef>
              <a:spcAft>
                <a:spcPts val="0"/>
              </a:spcAft>
              <a:buClrTx/>
              <a:buSzTx/>
              <a:tabLst/>
              <a:defRPr/>
            </a:pPr>
            <a:endParaRPr lang="en-US"/>
          </a:p>
          <a:p>
            <a:pPr marL="342891" marR="0" lvl="0" indent="-342891" algn="l" defTabSz="914377" rtl="0" eaLnBrk="1" fontAlgn="auto" latinLnBrk="0" hangingPunct="1">
              <a:lnSpc>
                <a:spcPct val="90000"/>
              </a:lnSpc>
              <a:spcBef>
                <a:spcPts val="1000"/>
              </a:spcBef>
              <a:spcAft>
                <a:spcPts val="0"/>
              </a:spcAft>
              <a:buClrTx/>
              <a:buSzTx/>
              <a:tabLst/>
              <a:defRPr/>
            </a:pPr>
            <a:r>
              <a:rPr lang="en-US"/>
              <a:t>Ipsum is simply dummy text of the printing and typesetting industry. </a:t>
            </a:r>
          </a:p>
        </p:txBody>
      </p:sp>
      <p:sp>
        <p:nvSpPr>
          <p:cNvPr id="8" name="Picture Placeholder 7">
            <a:extLst>
              <a:ext uri="{FF2B5EF4-FFF2-40B4-BE49-F238E27FC236}">
                <a16:creationId xmlns:a16="http://schemas.microsoft.com/office/drawing/2014/main" id="{9D5B1725-10AA-BA0E-932A-FA4C333DD1B5}"/>
              </a:ext>
            </a:extLst>
          </p:cNvPr>
          <p:cNvSpPr>
            <a:spLocks noGrp="1"/>
          </p:cNvSpPr>
          <p:nvPr>
            <p:ph type="pic" sz="quarter" idx="15" hasCustomPrompt="1"/>
          </p:nvPr>
        </p:nvSpPr>
        <p:spPr>
          <a:xfrm>
            <a:off x="300038" y="4281360"/>
            <a:ext cx="3039705" cy="2279779"/>
          </a:xfrm>
        </p:spPr>
        <p:txBody>
          <a:bodyPr/>
          <a:lstStyle>
            <a:lvl1pPr>
              <a:defRPr>
                <a:solidFill>
                  <a:schemeClr val="accent6"/>
                </a:solidFill>
              </a:defRPr>
            </a:lvl1pPr>
          </a:lstStyle>
          <a:p>
            <a:r>
              <a:rPr lang="en-US"/>
              <a:t>Picture A – 4x3 </a:t>
            </a:r>
          </a:p>
        </p:txBody>
      </p:sp>
    </p:spTree>
    <p:extLst>
      <p:ext uri="{BB962C8B-B14F-4D97-AF65-F5344CB8AC3E}">
        <p14:creationId xmlns:p14="http://schemas.microsoft.com/office/powerpoint/2010/main" val="834395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Title - Double Photo">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1973145-D788-19C9-F6A7-2AE7C4BC5274}"/>
              </a:ext>
            </a:extLst>
          </p:cNvPr>
          <p:cNvSpPr>
            <a:spLocks noGrp="1"/>
          </p:cNvSpPr>
          <p:nvPr>
            <p:ph type="pic" sz="quarter" idx="15" hasCustomPrompt="1"/>
          </p:nvPr>
        </p:nvSpPr>
        <p:spPr>
          <a:xfrm>
            <a:off x="300039" y="296862"/>
            <a:ext cx="4698207" cy="6264277"/>
          </a:xfrm>
        </p:spPr>
        <p:txBody>
          <a:bodyPr/>
          <a:lstStyle>
            <a:lvl1pPr>
              <a:defRPr>
                <a:solidFill>
                  <a:schemeClr val="accent2"/>
                </a:solidFill>
              </a:defRPr>
            </a:lvl1pPr>
          </a:lstStyle>
          <a:p>
            <a:r>
              <a:rPr lang="en-US"/>
              <a:t>Picture B – 4x3 </a:t>
            </a:r>
          </a:p>
        </p:txBody>
      </p:sp>
      <p:sp>
        <p:nvSpPr>
          <p:cNvPr id="5" name="Picture Placeholder 4">
            <a:extLst>
              <a:ext uri="{FF2B5EF4-FFF2-40B4-BE49-F238E27FC236}">
                <a16:creationId xmlns:a16="http://schemas.microsoft.com/office/drawing/2014/main" id="{EF0C2A49-B7CF-E4E4-AD43-13A020BB2AF8}"/>
              </a:ext>
            </a:extLst>
          </p:cNvPr>
          <p:cNvSpPr>
            <a:spLocks noGrp="1"/>
          </p:cNvSpPr>
          <p:nvPr>
            <p:ph type="pic" sz="quarter" idx="14" hasCustomPrompt="1"/>
          </p:nvPr>
        </p:nvSpPr>
        <p:spPr>
          <a:xfrm>
            <a:off x="5088245" y="2735460"/>
            <a:ext cx="6803719" cy="3825677"/>
          </a:xfrm>
        </p:spPr>
        <p:txBody>
          <a:bodyPr/>
          <a:lstStyle>
            <a:lvl1pPr>
              <a:defRPr>
                <a:solidFill>
                  <a:schemeClr val="bg2"/>
                </a:solidFill>
              </a:defRPr>
            </a:lvl1pPr>
          </a:lstStyle>
          <a:p>
            <a:r>
              <a:rPr lang="en-US"/>
              <a:t>Picture A – 16x9</a:t>
            </a:r>
          </a:p>
        </p:txBody>
      </p:sp>
      <p:sp>
        <p:nvSpPr>
          <p:cNvPr id="10" name="Title 1">
            <a:extLst>
              <a:ext uri="{FF2B5EF4-FFF2-40B4-BE49-F238E27FC236}">
                <a16:creationId xmlns:a16="http://schemas.microsoft.com/office/drawing/2014/main" id="{17493000-0B86-AAD1-8EE7-67E228DB78C9}"/>
              </a:ext>
            </a:extLst>
          </p:cNvPr>
          <p:cNvSpPr>
            <a:spLocks noGrp="1"/>
          </p:cNvSpPr>
          <p:nvPr>
            <p:ph type="title" hasCustomPrompt="1"/>
          </p:nvPr>
        </p:nvSpPr>
        <p:spPr>
          <a:xfrm>
            <a:off x="5088243" y="296862"/>
            <a:ext cx="6803719" cy="2348599"/>
          </a:xfrm>
        </p:spPr>
        <p:txBody>
          <a:bodyPr/>
          <a:lstStyle>
            <a:lvl1pPr algn="ctr">
              <a:defRPr b="1" i="0">
                <a:solidFill>
                  <a:schemeClr val="tx1"/>
                </a:solidFill>
                <a:latin typeface="Poppins" pitchFamily="2" charset="77"/>
              </a:defRPr>
            </a:lvl1pPr>
          </a:lstStyle>
          <a:p>
            <a:r>
              <a:rPr lang="en-GB"/>
              <a:t>“This is good for a quote of statement just make it pop!”</a:t>
            </a:r>
            <a:endParaRPr lang="en-US"/>
          </a:p>
        </p:txBody>
      </p:sp>
    </p:spTree>
    <p:extLst>
      <p:ext uri="{BB962C8B-B14F-4D97-AF65-F5344CB8AC3E}">
        <p14:creationId xmlns:p14="http://schemas.microsoft.com/office/powerpoint/2010/main" val="3468184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 3 Columns - Yell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296863"/>
            <a:ext cx="3805200" cy="626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205488" y="296863"/>
            <a:ext cx="3805200" cy="6264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086763" y="296589"/>
            <a:ext cx="3805200" cy="626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27" name="Text Placeholder 22">
            <a:extLst>
              <a:ext uri="{FF2B5EF4-FFF2-40B4-BE49-F238E27FC236}">
                <a16:creationId xmlns:a16="http://schemas.microsoft.com/office/drawing/2014/main" id="{C4F2BE4F-E852-5997-0577-FA4AEAE53DDA}"/>
              </a:ext>
            </a:extLst>
          </p:cNvPr>
          <p:cNvSpPr>
            <a:spLocks noGrp="1"/>
          </p:cNvSpPr>
          <p:nvPr>
            <p:ph type="body" sz="quarter" idx="12" hasCustomPrompt="1"/>
          </p:nvPr>
        </p:nvSpPr>
        <p:spPr>
          <a:xfrm>
            <a:off x="671551" y="1040005"/>
            <a:ext cx="3062176"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28" name="Text Placeholder 22">
            <a:extLst>
              <a:ext uri="{FF2B5EF4-FFF2-40B4-BE49-F238E27FC236}">
                <a16:creationId xmlns:a16="http://schemas.microsoft.com/office/drawing/2014/main" id="{56ADBFC6-B237-7FC4-735C-FFFD2C881334}"/>
              </a:ext>
            </a:extLst>
          </p:cNvPr>
          <p:cNvSpPr>
            <a:spLocks noGrp="1"/>
          </p:cNvSpPr>
          <p:nvPr>
            <p:ph type="body" sz="quarter" idx="13" hasCustomPrompt="1"/>
          </p:nvPr>
        </p:nvSpPr>
        <p:spPr>
          <a:xfrm>
            <a:off x="671551"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29" name="Text Placeholder 22">
            <a:extLst>
              <a:ext uri="{FF2B5EF4-FFF2-40B4-BE49-F238E27FC236}">
                <a16:creationId xmlns:a16="http://schemas.microsoft.com/office/drawing/2014/main" id="{D7F9AAA7-952F-9AC0-B035-C9DAD0160D41}"/>
              </a:ext>
            </a:extLst>
          </p:cNvPr>
          <p:cNvSpPr>
            <a:spLocks noGrp="1"/>
          </p:cNvSpPr>
          <p:nvPr>
            <p:ph type="body" sz="quarter" idx="14" hasCustomPrompt="1"/>
          </p:nvPr>
        </p:nvSpPr>
        <p:spPr>
          <a:xfrm>
            <a:off x="456491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30" name="Text Placeholder 22">
            <a:extLst>
              <a:ext uri="{FF2B5EF4-FFF2-40B4-BE49-F238E27FC236}">
                <a16:creationId xmlns:a16="http://schemas.microsoft.com/office/drawing/2014/main" id="{9D337E47-1CAD-0873-5C84-425ADC787C0F}"/>
              </a:ext>
            </a:extLst>
          </p:cNvPr>
          <p:cNvSpPr>
            <a:spLocks noGrp="1"/>
          </p:cNvSpPr>
          <p:nvPr>
            <p:ph type="body" sz="quarter" idx="15" hasCustomPrompt="1"/>
          </p:nvPr>
        </p:nvSpPr>
        <p:spPr>
          <a:xfrm>
            <a:off x="456491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31" name="Text Placeholder 22">
            <a:extLst>
              <a:ext uri="{FF2B5EF4-FFF2-40B4-BE49-F238E27FC236}">
                <a16:creationId xmlns:a16="http://schemas.microsoft.com/office/drawing/2014/main" id="{F249A82A-E3BB-35DB-2E49-5EF071A63442}"/>
              </a:ext>
            </a:extLst>
          </p:cNvPr>
          <p:cNvSpPr>
            <a:spLocks noGrp="1"/>
          </p:cNvSpPr>
          <p:nvPr>
            <p:ph type="body" sz="quarter" idx="16" hasCustomPrompt="1"/>
          </p:nvPr>
        </p:nvSpPr>
        <p:spPr>
          <a:xfrm>
            <a:off x="845827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32" name="Text Placeholder 22">
            <a:extLst>
              <a:ext uri="{FF2B5EF4-FFF2-40B4-BE49-F238E27FC236}">
                <a16:creationId xmlns:a16="http://schemas.microsoft.com/office/drawing/2014/main" id="{9788F025-70B9-E8DC-832A-13500B75FDBA}"/>
              </a:ext>
            </a:extLst>
          </p:cNvPr>
          <p:cNvSpPr>
            <a:spLocks noGrp="1"/>
          </p:cNvSpPr>
          <p:nvPr>
            <p:ph type="body" sz="quarter" idx="17" hasCustomPrompt="1"/>
          </p:nvPr>
        </p:nvSpPr>
        <p:spPr>
          <a:xfrm>
            <a:off x="845827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Tree>
    <p:extLst>
      <p:ext uri="{BB962C8B-B14F-4D97-AF65-F5344CB8AC3E}">
        <p14:creationId xmlns:p14="http://schemas.microsoft.com/office/powerpoint/2010/main" val="3752808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3 Columns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7" y="296864"/>
            <a:ext cx="3805200" cy="62642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3401" y="296863"/>
            <a:ext cx="3805200"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086765" y="296864"/>
            <a:ext cx="3805200" cy="6264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3" name="Text Placeholder 22">
            <a:extLst>
              <a:ext uri="{FF2B5EF4-FFF2-40B4-BE49-F238E27FC236}">
                <a16:creationId xmlns:a16="http://schemas.microsoft.com/office/drawing/2014/main" id="{6B6B7BFD-5B31-8BF7-0190-E1C3D021371B}"/>
              </a:ext>
            </a:extLst>
          </p:cNvPr>
          <p:cNvSpPr>
            <a:spLocks noGrp="1"/>
          </p:cNvSpPr>
          <p:nvPr>
            <p:ph type="body" sz="quarter" idx="12" hasCustomPrompt="1"/>
          </p:nvPr>
        </p:nvSpPr>
        <p:spPr>
          <a:xfrm>
            <a:off x="671551" y="1040005"/>
            <a:ext cx="3062176"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4" name="Text Placeholder 22">
            <a:extLst>
              <a:ext uri="{FF2B5EF4-FFF2-40B4-BE49-F238E27FC236}">
                <a16:creationId xmlns:a16="http://schemas.microsoft.com/office/drawing/2014/main" id="{C477A067-F628-9A17-48F2-9B2275147293}"/>
              </a:ext>
            </a:extLst>
          </p:cNvPr>
          <p:cNvSpPr>
            <a:spLocks noGrp="1"/>
          </p:cNvSpPr>
          <p:nvPr>
            <p:ph type="body" sz="quarter" idx="13" hasCustomPrompt="1"/>
          </p:nvPr>
        </p:nvSpPr>
        <p:spPr>
          <a:xfrm>
            <a:off x="671551"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5" name="Text Placeholder 22">
            <a:extLst>
              <a:ext uri="{FF2B5EF4-FFF2-40B4-BE49-F238E27FC236}">
                <a16:creationId xmlns:a16="http://schemas.microsoft.com/office/drawing/2014/main" id="{8086DEC8-A0B2-F837-C076-3AE02542F6BA}"/>
              </a:ext>
            </a:extLst>
          </p:cNvPr>
          <p:cNvSpPr>
            <a:spLocks noGrp="1"/>
          </p:cNvSpPr>
          <p:nvPr>
            <p:ph type="body" sz="quarter" idx="14" hasCustomPrompt="1"/>
          </p:nvPr>
        </p:nvSpPr>
        <p:spPr>
          <a:xfrm>
            <a:off x="456491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9" name="Text Placeholder 22">
            <a:extLst>
              <a:ext uri="{FF2B5EF4-FFF2-40B4-BE49-F238E27FC236}">
                <a16:creationId xmlns:a16="http://schemas.microsoft.com/office/drawing/2014/main" id="{ED763D1E-567D-CD6B-ED4E-93546DAF0641}"/>
              </a:ext>
            </a:extLst>
          </p:cNvPr>
          <p:cNvSpPr>
            <a:spLocks noGrp="1"/>
          </p:cNvSpPr>
          <p:nvPr>
            <p:ph type="body" sz="quarter" idx="15" hasCustomPrompt="1"/>
          </p:nvPr>
        </p:nvSpPr>
        <p:spPr>
          <a:xfrm>
            <a:off x="456491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
        <p:nvSpPr>
          <p:cNvPr id="10" name="Text Placeholder 22">
            <a:extLst>
              <a:ext uri="{FF2B5EF4-FFF2-40B4-BE49-F238E27FC236}">
                <a16:creationId xmlns:a16="http://schemas.microsoft.com/office/drawing/2014/main" id="{29A7F95E-FD7B-A237-68B4-999222586E7A}"/>
              </a:ext>
            </a:extLst>
          </p:cNvPr>
          <p:cNvSpPr>
            <a:spLocks noGrp="1"/>
          </p:cNvSpPr>
          <p:nvPr>
            <p:ph type="body" sz="quarter" idx="16" hasCustomPrompt="1"/>
          </p:nvPr>
        </p:nvSpPr>
        <p:spPr>
          <a:xfrm>
            <a:off x="8458273" y="1040005"/>
            <a:ext cx="3062176"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11" name="Text Placeholder 22">
            <a:extLst>
              <a:ext uri="{FF2B5EF4-FFF2-40B4-BE49-F238E27FC236}">
                <a16:creationId xmlns:a16="http://schemas.microsoft.com/office/drawing/2014/main" id="{FCD42EC5-78DD-1079-17D0-12B31FFF0A24}"/>
              </a:ext>
            </a:extLst>
          </p:cNvPr>
          <p:cNvSpPr>
            <a:spLocks noGrp="1"/>
          </p:cNvSpPr>
          <p:nvPr>
            <p:ph type="body" sz="quarter" idx="17" hasCustomPrompt="1"/>
          </p:nvPr>
        </p:nvSpPr>
        <p:spPr>
          <a:xfrm>
            <a:off x="8458273" y="2221069"/>
            <a:ext cx="3062176" cy="4189228"/>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p:txBody>
      </p:sp>
    </p:spTree>
    <p:extLst>
      <p:ext uri="{BB962C8B-B14F-4D97-AF65-F5344CB8AC3E}">
        <p14:creationId xmlns:p14="http://schemas.microsoft.com/office/powerpoint/2010/main" val="2077104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3 Columns Photo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3327920"/>
            <a:ext cx="3805200" cy="32332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5597" y="3327919"/>
            <a:ext cx="3805200" cy="3233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100276" y="3327920"/>
            <a:ext cx="3805200" cy="32332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3" name="Title 1">
            <a:extLst>
              <a:ext uri="{FF2B5EF4-FFF2-40B4-BE49-F238E27FC236}">
                <a16:creationId xmlns:a16="http://schemas.microsoft.com/office/drawing/2014/main" id="{3F9E8F1C-390F-EC7D-4452-8EDB2E0D2DFD}"/>
              </a:ext>
            </a:extLst>
          </p:cNvPr>
          <p:cNvSpPr>
            <a:spLocks noGrp="1"/>
          </p:cNvSpPr>
          <p:nvPr>
            <p:ph type="title" hasCustomPrompt="1"/>
          </p:nvPr>
        </p:nvSpPr>
        <p:spPr>
          <a:xfrm>
            <a:off x="300038" y="296865"/>
            <a:ext cx="11591927" cy="789553"/>
          </a:xfrm>
        </p:spPr>
        <p:txBody>
          <a:bodyPr/>
          <a:lstStyle>
            <a:lvl1pPr algn="ctr">
              <a:defRPr b="1" i="0">
                <a:solidFill>
                  <a:schemeClr val="tx2"/>
                </a:solidFill>
                <a:latin typeface="Poppins" pitchFamily="2" charset="77"/>
              </a:defRPr>
            </a:lvl1pPr>
          </a:lstStyle>
          <a:p>
            <a:r>
              <a:rPr lang="en-GB"/>
              <a:t>Lorem Ipsum is simply dummy text</a:t>
            </a:r>
            <a:endParaRPr lang="en-US"/>
          </a:p>
        </p:txBody>
      </p:sp>
      <p:sp>
        <p:nvSpPr>
          <p:cNvPr id="5" name="Picture Placeholder 4">
            <a:extLst>
              <a:ext uri="{FF2B5EF4-FFF2-40B4-BE49-F238E27FC236}">
                <a16:creationId xmlns:a16="http://schemas.microsoft.com/office/drawing/2014/main" id="{D8FF12C7-BDFA-A1C6-EF32-184BA6BCFF79}"/>
              </a:ext>
            </a:extLst>
          </p:cNvPr>
          <p:cNvSpPr>
            <a:spLocks noGrp="1" noChangeAspect="1"/>
          </p:cNvSpPr>
          <p:nvPr>
            <p:ph type="pic" sz="quarter" idx="10" hasCustomPrompt="1"/>
          </p:nvPr>
        </p:nvSpPr>
        <p:spPr>
          <a:xfrm>
            <a:off x="300039" y="1187497"/>
            <a:ext cx="3805200" cy="214042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9" name="Picture Placeholder 4">
            <a:extLst>
              <a:ext uri="{FF2B5EF4-FFF2-40B4-BE49-F238E27FC236}">
                <a16:creationId xmlns:a16="http://schemas.microsoft.com/office/drawing/2014/main" id="{8A27774C-1F87-45DC-954B-AF723D8722E0}"/>
              </a:ext>
            </a:extLst>
          </p:cNvPr>
          <p:cNvSpPr>
            <a:spLocks noGrp="1" noChangeAspect="1"/>
          </p:cNvSpPr>
          <p:nvPr>
            <p:ph type="pic" sz="quarter" idx="11" hasCustomPrompt="1"/>
          </p:nvPr>
        </p:nvSpPr>
        <p:spPr>
          <a:xfrm>
            <a:off x="4195597" y="1185920"/>
            <a:ext cx="3805200" cy="2142000"/>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10" name="Picture Placeholder 4">
            <a:extLst>
              <a:ext uri="{FF2B5EF4-FFF2-40B4-BE49-F238E27FC236}">
                <a16:creationId xmlns:a16="http://schemas.microsoft.com/office/drawing/2014/main" id="{7B6FCAE5-E461-2C36-E64A-392139B599A4}"/>
              </a:ext>
            </a:extLst>
          </p:cNvPr>
          <p:cNvSpPr>
            <a:spLocks noGrp="1" noChangeAspect="1"/>
          </p:cNvSpPr>
          <p:nvPr>
            <p:ph type="pic" sz="quarter" idx="12" hasCustomPrompt="1"/>
          </p:nvPr>
        </p:nvSpPr>
        <p:spPr>
          <a:xfrm>
            <a:off x="8100276" y="1185919"/>
            <a:ext cx="3805200" cy="2142000"/>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6"/>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
        <p:nvSpPr>
          <p:cNvPr id="11" name="Text Placeholder 22">
            <a:extLst>
              <a:ext uri="{FF2B5EF4-FFF2-40B4-BE49-F238E27FC236}">
                <a16:creationId xmlns:a16="http://schemas.microsoft.com/office/drawing/2014/main" id="{F899881F-962A-AE58-BA02-08D2AB6A4D1A}"/>
              </a:ext>
            </a:extLst>
          </p:cNvPr>
          <p:cNvSpPr>
            <a:spLocks noGrp="1"/>
          </p:cNvSpPr>
          <p:nvPr>
            <p:ph type="body" sz="quarter" idx="13" hasCustomPrompt="1"/>
          </p:nvPr>
        </p:nvSpPr>
        <p:spPr>
          <a:xfrm>
            <a:off x="671549"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12" name="Text Placeholder 22">
            <a:extLst>
              <a:ext uri="{FF2B5EF4-FFF2-40B4-BE49-F238E27FC236}">
                <a16:creationId xmlns:a16="http://schemas.microsoft.com/office/drawing/2014/main" id="{8F55A266-7402-3236-6B0A-5884D2E6EDCE}"/>
              </a:ext>
            </a:extLst>
          </p:cNvPr>
          <p:cNvSpPr>
            <a:spLocks noGrp="1"/>
          </p:cNvSpPr>
          <p:nvPr>
            <p:ph type="body" sz="quarter" idx="14" hasCustomPrompt="1"/>
          </p:nvPr>
        </p:nvSpPr>
        <p:spPr>
          <a:xfrm>
            <a:off x="4564912"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14" name="Text Placeholder 22">
            <a:extLst>
              <a:ext uri="{FF2B5EF4-FFF2-40B4-BE49-F238E27FC236}">
                <a16:creationId xmlns:a16="http://schemas.microsoft.com/office/drawing/2014/main" id="{B9F79F8D-C6D7-49CD-59A6-2729655333D7}"/>
              </a:ext>
            </a:extLst>
          </p:cNvPr>
          <p:cNvSpPr>
            <a:spLocks noGrp="1"/>
          </p:cNvSpPr>
          <p:nvPr>
            <p:ph type="body" sz="quarter" idx="15" hasCustomPrompt="1"/>
          </p:nvPr>
        </p:nvSpPr>
        <p:spPr>
          <a:xfrm>
            <a:off x="8471788"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Tree>
    <p:extLst>
      <p:ext uri="{BB962C8B-B14F-4D97-AF65-F5344CB8AC3E}">
        <p14:creationId xmlns:p14="http://schemas.microsoft.com/office/powerpoint/2010/main" val="452983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3 Columns Photo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39" y="3327920"/>
            <a:ext cx="3805200" cy="3233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6" name="Rectangle 5">
            <a:extLst>
              <a:ext uri="{FF2B5EF4-FFF2-40B4-BE49-F238E27FC236}">
                <a16:creationId xmlns:a16="http://schemas.microsoft.com/office/drawing/2014/main" id="{7F43964C-A5BB-963D-AC3A-0716003BAA41}"/>
              </a:ext>
            </a:extLst>
          </p:cNvPr>
          <p:cNvSpPr/>
          <p:nvPr userDrawn="1"/>
        </p:nvSpPr>
        <p:spPr>
          <a:xfrm>
            <a:off x="4193400" y="3327919"/>
            <a:ext cx="3805200" cy="32332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8100276" y="3327919"/>
            <a:ext cx="3805200" cy="3233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3" name="Title 1">
            <a:extLst>
              <a:ext uri="{FF2B5EF4-FFF2-40B4-BE49-F238E27FC236}">
                <a16:creationId xmlns:a16="http://schemas.microsoft.com/office/drawing/2014/main" id="{3F9E8F1C-390F-EC7D-4452-8EDB2E0D2DFD}"/>
              </a:ext>
            </a:extLst>
          </p:cNvPr>
          <p:cNvSpPr>
            <a:spLocks noGrp="1"/>
          </p:cNvSpPr>
          <p:nvPr>
            <p:ph type="title" hasCustomPrompt="1"/>
          </p:nvPr>
        </p:nvSpPr>
        <p:spPr>
          <a:xfrm>
            <a:off x="300038" y="296865"/>
            <a:ext cx="11591927" cy="789553"/>
          </a:xfrm>
        </p:spPr>
        <p:txBody>
          <a:bodyPr/>
          <a:lstStyle>
            <a:lvl1pPr algn="ctr">
              <a:defRPr b="1" i="0">
                <a:solidFill>
                  <a:schemeClr val="tx1"/>
                </a:solidFill>
                <a:latin typeface="Poppins" pitchFamily="2" charset="77"/>
              </a:defRPr>
            </a:lvl1pPr>
          </a:lstStyle>
          <a:p>
            <a:r>
              <a:rPr lang="en-GB"/>
              <a:t>Lorem Ipsum is simply dummy text</a:t>
            </a:r>
            <a:endParaRPr lang="en-US"/>
          </a:p>
        </p:txBody>
      </p:sp>
      <p:sp>
        <p:nvSpPr>
          <p:cNvPr id="19" name="Picture Placeholder 4">
            <a:extLst>
              <a:ext uri="{FF2B5EF4-FFF2-40B4-BE49-F238E27FC236}">
                <a16:creationId xmlns:a16="http://schemas.microsoft.com/office/drawing/2014/main" id="{7782DA35-9203-6538-7C1D-909678A04763}"/>
              </a:ext>
            </a:extLst>
          </p:cNvPr>
          <p:cNvSpPr>
            <a:spLocks noGrp="1" noChangeAspect="1"/>
          </p:cNvSpPr>
          <p:nvPr>
            <p:ph type="pic" sz="quarter" idx="10" hasCustomPrompt="1"/>
          </p:nvPr>
        </p:nvSpPr>
        <p:spPr>
          <a:xfrm>
            <a:off x="300039" y="1187497"/>
            <a:ext cx="3805200" cy="214042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4"/>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20" name="Picture Placeholder 4">
            <a:extLst>
              <a:ext uri="{FF2B5EF4-FFF2-40B4-BE49-F238E27FC236}">
                <a16:creationId xmlns:a16="http://schemas.microsoft.com/office/drawing/2014/main" id="{C4B7C670-5A77-74F6-313C-680950E65A13}"/>
              </a:ext>
            </a:extLst>
          </p:cNvPr>
          <p:cNvSpPr>
            <a:spLocks noGrp="1" noChangeAspect="1"/>
          </p:cNvSpPr>
          <p:nvPr>
            <p:ph type="pic" sz="quarter" idx="11" hasCustomPrompt="1"/>
          </p:nvPr>
        </p:nvSpPr>
        <p:spPr>
          <a:xfrm>
            <a:off x="4195597" y="1185920"/>
            <a:ext cx="3805200" cy="2142000"/>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1" name="Picture Placeholder 4">
            <a:extLst>
              <a:ext uri="{FF2B5EF4-FFF2-40B4-BE49-F238E27FC236}">
                <a16:creationId xmlns:a16="http://schemas.microsoft.com/office/drawing/2014/main" id="{EF953D5F-0F37-FE22-D593-54CA3F82349E}"/>
              </a:ext>
            </a:extLst>
          </p:cNvPr>
          <p:cNvSpPr>
            <a:spLocks noGrp="1" noChangeAspect="1"/>
          </p:cNvSpPr>
          <p:nvPr>
            <p:ph type="pic" sz="quarter" idx="12" hasCustomPrompt="1"/>
          </p:nvPr>
        </p:nvSpPr>
        <p:spPr>
          <a:xfrm>
            <a:off x="8100276" y="1185919"/>
            <a:ext cx="3805200" cy="2142000"/>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6"/>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
        <p:nvSpPr>
          <p:cNvPr id="22" name="Text Placeholder 22">
            <a:extLst>
              <a:ext uri="{FF2B5EF4-FFF2-40B4-BE49-F238E27FC236}">
                <a16:creationId xmlns:a16="http://schemas.microsoft.com/office/drawing/2014/main" id="{5CFCD655-52F9-54BD-FA7A-CD59C44428F4}"/>
              </a:ext>
            </a:extLst>
          </p:cNvPr>
          <p:cNvSpPr>
            <a:spLocks noGrp="1"/>
          </p:cNvSpPr>
          <p:nvPr>
            <p:ph type="body" sz="quarter" idx="13" hasCustomPrompt="1"/>
          </p:nvPr>
        </p:nvSpPr>
        <p:spPr>
          <a:xfrm>
            <a:off x="671549"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23" name="Text Placeholder 22">
            <a:extLst>
              <a:ext uri="{FF2B5EF4-FFF2-40B4-BE49-F238E27FC236}">
                <a16:creationId xmlns:a16="http://schemas.microsoft.com/office/drawing/2014/main" id="{FCE83F95-C512-DE3F-0A09-E2D6012F32BB}"/>
              </a:ext>
            </a:extLst>
          </p:cNvPr>
          <p:cNvSpPr>
            <a:spLocks noGrp="1"/>
          </p:cNvSpPr>
          <p:nvPr>
            <p:ph type="body" sz="quarter" idx="14" hasCustomPrompt="1"/>
          </p:nvPr>
        </p:nvSpPr>
        <p:spPr>
          <a:xfrm>
            <a:off x="4564912"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
        <p:nvSpPr>
          <p:cNvPr id="24" name="Text Placeholder 22">
            <a:extLst>
              <a:ext uri="{FF2B5EF4-FFF2-40B4-BE49-F238E27FC236}">
                <a16:creationId xmlns:a16="http://schemas.microsoft.com/office/drawing/2014/main" id="{65DB291B-0676-BDDC-7F08-1C22F880EEC1}"/>
              </a:ext>
            </a:extLst>
          </p:cNvPr>
          <p:cNvSpPr>
            <a:spLocks noGrp="1"/>
          </p:cNvSpPr>
          <p:nvPr>
            <p:ph type="body" sz="quarter" idx="15" hasCustomPrompt="1"/>
          </p:nvPr>
        </p:nvSpPr>
        <p:spPr>
          <a:xfrm>
            <a:off x="8471788" y="3530079"/>
            <a:ext cx="3062176" cy="2862096"/>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a:t>
            </a:r>
          </a:p>
          <a:p>
            <a:pPr lvl="0"/>
            <a:r>
              <a:rPr lang="en-GB"/>
              <a:t>has been the industry’s standard dummy text ever since the late to early 1500s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has been the industry’s standard dummy text ever since the late to early 1500s</a:t>
            </a:r>
            <a:endParaRPr lang="en-US"/>
          </a:p>
          <a:p>
            <a:pPr lvl="0"/>
            <a:endParaRPr lang="en-US"/>
          </a:p>
        </p:txBody>
      </p:sp>
    </p:spTree>
    <p:extLst>
      <p:ext uri="{BB962C8B-B14F-4D97-AF65-F5344CB8AC3E}">
        <p14:creationId xmlns:p14="http://schemas.microsoft.com/office/powerpoint/2010/main" val="4963678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2 Columns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40" y="1173302"/>
            <a:ext cx="5761569" cy="53878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13" name="Text Placeholder 22">
            <a:extLst>
              <a:ext uri="{FF2B5EF4-FFF2-40B4-BE49-F238E27FC236}">
                <a16:creationId xmlns:a16="http://schemas.microsoft.com/office/drawing/2014/main" id="{1F311A1A-9E66-BE28-E64F-9D3282B5D58C}"/>
              </a:ext>
            </a:extLst>
          </p:cNvPr>
          <p:cNvSpPr>
            <a:spLocks noGrp="1"/>
          </p:cNvSpPr>
          <p:nvPr>
            <p:ph type="body" sz="quarter" idx="13" hasCustomPrompt="1"/>
          </p:nvPr>
        </p:nvSpPr>
        <p:spPr>
          <a:xfrm>
            <a:off x="634327"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7" name="Rectangle 6">
            <a:extLst>
              <a:ext uri="{FF2B5EF4-FFF2-40B4-BE49-F238E27FC236}">
                <a16:creationId xmlns:a16="http://schemas.microsoft.com/office/drawing/2014/main" id="{C6F7ABE7-4BE8-20E7-0662-BD2C972E255F}"/>
              </a:ext>
            </a:extLst>
          </p:cNvPr>
          <p:cNvSpPr/>
          <p:nvPr userDrawn="1"/>
        </p:nvSpPr>
        <p:spPr>
          <a:xfrm>
            <a:off x="6151608" y="1173302"/>
            <a:ext cx="5740355" cy="5387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4" name="Title 1">
            <a:extLst>
              <a:ext uri="{FF2B5EF4-FFF2-40B4-BE49-F238E27FC236}">
                <a16:creationId xmlns:a16="http://schemas.microsoft.com/office/drawing/2014/main" id="{7F7D777A-A021-5CD9-1E53-FD5EBA2E2B13}"/>
              </a:ext>
            </a:extLst>
          </p:cNvPr>
          <p:cNvSpPr>
            <a:spLocks noGrp="1"/>
          </p:cNvSpPr>
          <p:nvPr>
            <p:ph type="title" hasCustomPrompt="1"/>
          </p:nvPr>
        </p:nvSpPr>
        <p:spPr>
          <a:xfrm>
            <a:off x="300038" y="296865"/>
            <a:ext cx="11591927" cy="789553"/>
          </a:xfrm>
        </p:spPr>
        <p:txBody>
          <a:bodyPr/>
          <a:lstStyle>
            <a:lvl1pPr algn="ctr">
              <a:defRPr b="1" i="0">
                <a:solidFill>
                  <a:schemeClr val="tx2"/>
                </a:solidFill>
                <a:latin typeface="Poppins" pitchFamily="2" charset="77"/>
              </a:defRPr>
            </a:lvl1pPr>
          </a:lstStyle>
          <a:p>
            <a:r>
              <a:rPr lang="en-GB"/>
              <a:t>Lorem Ipsum is simply dummy text</a:t>
            </a:r>
            <a:endParaRPr lang="en-US"/>
          </a:p>
        </p:txBody>
      </p:sp>
      <p:sp>
        <p:nvSpPr>
          <p:cNvPr id="11" name="Text Placeholder 22">
            <a:extLst>
              <a:ext uri="{FF2B5EF4-FFF2-40B4-BE49-F238E27FC236}">
                <a16:creationId xmlns:a16="http://schemas.microsoft.com/office/drawing/2014/main" id="{B6AF3E9B-5FAB-D86C-61A0-1268052937AC}"/>
              </a:ext>
            </a:extLst>
          </p:cNvPr>
          <p:cNvSpPr>
            <a:spLocks noGrp="1"/>
          </p:cNvSpPr>
          <p:nvPr>
            <p:ph type="body" sz="quarter" idx="12" hasCustomPrompt="1"/>
          </p:nvPr>
        </p:nvSpPr>
        <p:spPr>
          <a:xfrm>
            <a:off x="634327" y="1975953"/>
            <a:ext cx="5092995"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14" name="Text Placeholder 22">
            <a:extLst>
              <a:ext uri="{FF2B5EF4-FFF2-40B4-BE49-F238E27FC236}">
                <a16:creationId xmlns:a16="http://schemas.microsoft.com/office/drawing/2014/main" id="{1EBF1907-C0C3-0E9F-3866-CBB7E96A751E}"/>
              </a:ext>
            </a:extLst>
          </p:cNvPr>
          <p:cNvSpPr>
            <a:spLocks noGrp="1"/>
          </p:cNvSpPr>
          <p:nvPr>
            <p:ph type="body" sz="quarter" idx="14" hasCustomPrompt="1"/>
          </p:nvPr>
        </p:nvSpPr>
        <p:spPr>
          <a:xfrm>
            <a:off x="6475288"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5" name="Text Placeholder 22">
            <a:extLst>
              <a:ext uri="{FF2B5EF4-FFF2-40B4-BE49-F238E27FC236}">
                <a16:creationId xmlns:a16="http://schemas.microsoft.com/office/drawing/2014/main" id="{AC957B4C-F89A-3BA6-DEC3-F3BB7A522666}"/>
              </a:ext>
            </a:extLst>
          </p:cNvPr>
          <p:cNvSpPr>
            <a:spLocks noGrp="1"/>
          </p:cNvSpPr>
          <p:nvPr>
            <p:ph type="body" sz="quarter" idx="15" hasCustomPrompt="1"/>
          </p:nvPr>
        </p:nvSpPr>
        <p:spPr>
          <a:xfrm>
            <a:off x="6475288" y="1975953"/>
            <a:ext cx="5092995" cy="871872"/>
          </a:xfrm>
        </p:spPr>
        <p:txBody>
          <a:bodyPr lIns="90000" anchor="b">
            <a:normAutofit/>
          </a:bodyPr>
          <a:lstStyle>
            <a:lvl1pPr marL="0" indent="0">
              <a:buNone/>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Tree>
    <p:extLst>
      <p:ext uri="{BB962C8B-B14F-4D97-AF65-F5344CB8AC3E}">
        <p14:creationId xmlns:p14="http://schemas.microsoft.com/office/powerpoint/2010/main" val="30260696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 2 Columns -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6406C7-1DDF-00BC-A45B-CE923FDD2B63}"/>
              </a:ext>
            </a:extLst>
          </p:cNvPr>
          <p:cNvSpPr/>
          <p:nvPr userDrawn="1"/>
        </p:nvSpPr>
        <p:spPr>
          <a:xfrm>
            <a:off x="300040" y="1173302"/>
            <a:ext cx="5761569" cy="5387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7" name="Rectangle 6">
            <a:extLst>
              <a:ext uri="{FF2B5EF4-FFF2-40B4-BE49-F238E27FC236}">
                <a16:creationId xmlns:a16="http://schemas.microsoft.com/office/drawing/2014/main" id="{C6F7ABE7-4BE8-20E7-0662-BD2C972E255F}"/>
              </a:ext>
            </a:extLst>
          </p:cNvPr>
          <p:cNvSpPr/>
          <p:nvPr userDrawn="1"/>
        </p:nvSpPr>
        <p:spPr>
          <a:xfrm>
            <a:off x="6151608" y="1173302"/>
            <a:ext cx="5740355" cy="53878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4" name="Title 1">
            <a:extLst>
              <a:ext uri="{FF2B5EF4-FFF2-40B4-BE49-F238E27FC236}">
                <a16:creationId xmlns:a16="http://schemas.microsoft.com/office/drawing/2014/main" id="{7F7D777A-A021-5CD9-1E53-FD5EBA2E2B13}"/>
              </a:ext>
            </a:extLst>
          </p:cNvPr>
          <p:cNvSpPr>
            <a:spLocks noGrp="1"/>
          </p:cNvSpPr>
          <p:nvPr>
            <p:ph type="title" hasCustomPrompt="1"/>
          </p:nvPr>
        </p:nvSpPr>
        <p:spPr>
          <a:xfrm>
            <a:off x="300038" y="296865"/>
            <a:ext cx="11591927" cy="789553"/>
          </a:xfrm>
        </p:spPr>
        <p:txBody>
          <a:bodyPr/>
          <a:lstStyle>
            <a:lvl1pPr algn="ctr">
              <a:defRPr b="1" i="0">
                <a:solidFill>
                  <a:schemeClr val="tx1"/>
                </a:solidFill>
                <a:latin typeface="Poppins" pitchFamily="2" charset="77"/>
              </a:defRPr>
            </a:lvl1pPr>
          </a:lstStyle>
          <a:p>
            <a:r>
              <a:rPr lang="en-GB"/>
              <a:t>Lorem Ipsum is simply dummy text</a:t>
            </a:r>
            <a:endParaRPr lang="en-US"/>
          </a:p>
        </p:txBody>
      </p:sp>
      <p:sp>
        <p:nvSpPr>
          <p:cNvPr id="18" name="Text Placeholder 22">
            <a:extLst>
              <a:ext uri="{FF2B5EF4-FFF2-40B4-BE49-F238E27FC236}">
                <a16:creationId xmlns:a16="http://schemas.microsoft.com/office/drawing/2014/main" id="{7E9EA026-2027-A590-3AEF-696354B356E1}"/>
              </a:ext>
            </a:extLst>
          </p:cNvPr>
          <p:cNvSpPr>
            <a:spLocks noGrp="1"/>
          </p:cNvSpPr>
          <p:nvPr>
            <p:ph type="body" sz="quarter" idx="13" hasCustomPrompt="1"/>
          </p:nvPr>
        </p:nvSpPr>
        <p:spPr>
          <a:xfrm>
            <a:off x="634327"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9" name="Text Placeholder 22">
            <a:extLst>
              <a:ext uri="{FF2B5EF4-FFF2-40B4-BE49-F238E27FC236}">
                <a16:creationId xmlns:a16="http://schemas.microsoft.com/office/drawing/2014/main" id="{1EFBD0F8-139D-01C5-9E4F-811ECC7526C4}"/>
              </a:ext>
            </a:extLst>
          </p:cNvPr>
          <p:cNvSpPr>
            <a:spLocks noGrp="1"/>
          </p:cNvSpPr>
          <p:nvPr>
            <p:ph type="body" sz="quarter" idx="12" hasCustomPrompt="1"/>
          </p:nvPr>
        </p:nvSpPr>
        <p:spPr>
          <a:xfrm>
            <a:off x="634327" y="1975953"/>
            <a:ext cx="5092995"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
        <p:nvSpPr>
          <p:cNvPr id="20" name="Text Placeholder 22">
            <a:extLst>
              <a:ext uri="{FF2B5EF4-FFF2-40B4-BE49-F238E27FC236}">
                <a16:creationId xmlns:a16="http://schemas.microsoft.com/office/drawing/2014/main" id="{9EA66B1E-5ACF-0A48-7FA0-03EFB70AEE5B}"/>
              </a:ext>
            </a:extLst>
          </p:cNvPr>
          <p:cNvSpPr>
            <a:spLocks noGrp="1"/>
          </p:cNvSpPr>
          <p:nvPr>
            <p:ph type="body" sz="quarter" idx="14" hasCustomPrompt="1"/>
          </p:nvPr>
        </p:nvSpPr>
        <p:spPr>
          <a:xfrm>
            <a:off x="6475288" y="3157869"/>
            <a:ext cx="5092995" cy="3317359"/>
          </a:xfrm>
        </p:spPr>
        <p:txBody>
          <a:bodyPr lIns="90000" anchor="t">
            <a:normAutofit/>
          </a:bodyPr>
          <a:lstStyle>
            <a:lvl1pPr marL="285750" marR="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has been the industry’s standard dummy text ever since the late to early 1500s</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 to early 1500s</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Lorem ipsum has been the industry’s standard dummy text ever since the late</a:t>
            </a:r>
            <a:endParaRPr lang="en-US"/>
          </a:p>
          <a:p>
            <a:pPr marL="285750" marR="0" lvl="0" indent="-2857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21" name="Text Placeholder 22">
            <a:extLst>
              <a:ext uri="{FF2B5EF4-FFF2-40B4-BE49-F238E27FC236}">
                <a16:creationId xmlns:a16="http://schemas.microsoft.com/office/drawing/2014/main" id="{12753152-913D-33C3-CF4C-62CACE263357}"/>
              </a:ext>
            </a:extLst>
          </p:cNvPr>
          <p:cNvSpPr>
            <a:spLocks noGrp="1"/>
          </p:cNvSpPr>
          <p:nvPr>
            <p:ph type="body" sz="quarter" idx="15" hasCustomPrompt="1"/>
          </p:nvPr>
        </p:nvSpPr>
        <p:spPr>
          <a:xfrm>
            <a:off x="6475288" y="1975953"/>
            <a:ext cx="5092995" cy="871872"/>
          </a:xfrm>
        </p:spPr>
        <p:txBody>
          <a:bodyPr lIns="90000" anchor="b">
            <a:normAutofit/>
          </a:bodyPr>
          <a:lstStyle>
            <a:lvl1pPr marL="0" indent="0">
              <a:buNone/>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Simply Dummy Text</a:t>
            </a:r>
            <a:endParaRPr lang="en-US"/>
          </a:p>
        </p:txBody>
      </p:sp>
    </p:spTree>
    <p:extLst>
      <p:ext uri="{BB962C8B-B14F-4D97-AF65-F5344CB8AC3E}">
        <p14:creationId xmlns:p14="http://schemas.microsoft.com/office/powerpoint/2010/main" val="2518427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2 Rows -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4552434" y="-3955533"/>
            <a:ext cx="3087137" cy="11591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8" name="Rectangle 7">
            <a:extLst>
              <a:ext uri="{FF2B5EF4-FFF2-40B4-BE49-F238E27FC236}">
                <a16:creationId xmlns:a16="http://schemas.microsoft.com/office/drawing/2014/main" id="{D2DB9556-5D4D-9C0F-1AD6-F6690EBE735D}"/>
              </a:ext>
            </a:extLst>
          </p:cNvPr>
          <p:cNvSpPr/>
          <p:nvPr userDrawn="1"/>
        </p:nvSpPr>
        <p:spPr>
          <a:xfrm rot="5400000">
            <a:off x="4552433" y="-778395"/>
            <a:ext cx="3087139" cy="11591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9" name="Picture Placeholder 4">
            <a:extLst>
              <a:ext uri="{FF2B5EF4-FFF2-40B4-BE49-F238E27FC236}">
                <a16:creationId xmlns:a16="http://schemas.microsoft.com/office/drawing/2014/main" id="{283DA631-5BC6-C4B1-BF78-395F892747E7}"/>
              </a:ext>
            </a:extLst>
          </p:cNvPr>
          <p:cNvSpPr>
            <a:spLocks noGrp="1"/>
          </p:cNvSpPr>
          <p:nvPr>
            <p:ph type="pic" sz="quarter" idx="10" hasCustomPrompt="1"/>
          </p:nvPr>
        </p:nvSpPr>
        <p:spPr>
          <a:xfrm>
            <a:off x="7200570" y="624439"/>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1" name="Picture Placeholder 4">
            <a:extLst>
              <a:ext uri="{FF2B5EF4-FFF2-40B4-BE49-F238E27FC236}">
                <a16:creationId xmlns:a16="http://schemas.microsoft.com/office/drawing/2014/main" id="{4A4B0F69-CA80-691E-C269-DEB8BEE3C87E}"/>
              </a:ext>
            </a:extLst>
          </p:cNvPr>
          <p:cNvSpPr>
            <a:spLocks noGrp="1"/>
          </p:cNvSpPr>
          <p:nvPr>
            <p:ph type="pic" sz="quarter" idx="11" hasCustomPrompt="1"/>
          </p:nvPr>
        </p:nvSpPr>
        <p:spPr>
          <a:xfrm>
            <a:off x="666306" y="3801578"/>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14" name="Text Placeholder 22">
            <a:extLst>
              <a:ext uri="{FF2B5EF4-FFF2-40B4-BE49-F238E27FC236}">
                <a16:creationId xmlns:a16="http://schemas.microsoft.com/office/drawing/2014/main" id="{89BD0D10-A0D9-E32E-5F95-8FDD502386E4}"/>
              </a:ext>
            </a:extLst>
          </p:cNvPr>
          <p:cNvSpPr>
            <a:spLocks noGrp="1"/>
          </p:cNvSpPr>
          <p:nvPr>
            <p:ph type="body" sz="quarter" idx="13" hasCustomPrompt="1"/>
          </p:nvPr>
        </p:nvSpPr>
        <p:spPr>
          <a:xfrm>
            <a:off x="5357701" y="4581235"/>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5" name="Text Placeholder 22">
            <a:extLst>
              <a:ext uri="{FF2B5EF4-FFF2-40B4-BE49-F238E27FC236}">
                <a16:creationId xmlns:a16="http://schemas.microsoft.com/office/drawing/2014/main" id="{FCA44F56-AAF1-9665-D13D-691AAF4F7280}"/>
              </a:ext>
            </a:extLst>
          </p:cNvPr>
          <p:cNvSpPr>
            <a:spLocks noGrp="1"/>
          </p:cNvSpPr>
          <p:nvPr>
            <p:ph type="body" sz="quarter" idx="14" hasCustomPrompt="1"/>
          </p:nvPr>
        </p:nvSpPr>
        <p:spPr>
          <a:xfrm>
            <a:off x="5357702" y="3836079"/>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16" name="Text Placeholder 22">
            <a:extLst>
              <a:ext uri="{FF2B5EF4-FFF2-40B4-BE49-F238E27FC236}">
                <a16:creationId xmlns:a16="http://schemas.microsoft.com/office/drawing/2014/main" id="{5E7BA0C6-BFF0-6A00-D5D0-2A2F0B117569}"/>
              </a:ext>
            </a:extLst>
          </p:cNvPr>
          <p:cNvSpPr>
            <a:spLocks noGrp="1"/>
          </p:cNvSpPr>
          <p:nvPr>
            <p:ph type="body" sz="quarter" idx="15" hasCustomPrompt="1"/>
          </p:nvPr>
        </p:nvSpPr>
        <p:spPr>
          <a:xfrm>
            <a:off x="666305" y="136959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7" name="Text Placeholder 22">
            <a:extLst>
              <a:ext uri="{FF2B5EF4-FFF2-40B4-BE49-F238E27FC236}">
                <a16:creationId xmlns:a16="http://schemas.microsoft.com/office/drawing/2014/main" id="{132F5228-CE62-DE1B-C0EF-64AABC8E4C68}"/>
              </a:ext>
            </a:extLst>
          </p:cNvPr>
          <p:cNvSpPr>
            <a:spLocks noGrp="1"/>
          </p:cNvSpPr>
          <p:nvPr>
            <p:ph type="body" sz="quarter" idx="16" hasCustomPrompt="1"/>
          </p:nvPr>
        </p:nvSpPr>
        <p:spPr>
          <a:xfrm>
            <a:off x="666306" y="62443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943837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Divider - Orange">
  <p:cSld name="Slide Divider - Orange">
    <p:spTree>
      <p:nvGrpSpPr>
        <p:cNvPr id="1" name="Shape 107"/>
        <p:cNvGrpSpPr/>
        <p:nvPr/>
      </p:nvGrpSpPr>
      <p:grpSpPr>
        <a:xfrm>
          <a:off x="0" y="0"/>
          <a:ext cx="0" cy="0"/>
          <a:chOff x="0" y="0"/>
          <a:chExt cx="0" cy="0"/>
        </a:xfrm>
      </p:grpSpPr>
      <p:sp>
        <p:nvSpPr>
          <p:cNvPr id="108" name="Google Shape;108;p32"/>
          <p:cNvSpPr/>
          <p:nvPr/>
        </p:nvSpPr>
        <p:spPr>
          <a:xfrm>
            <a:off x="300039" y="296863"/>
            <a:ext cx="11591925" cy="62642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09" name="Google Shape;109;p32"/>
          <p:cNvSpPr txBox="1">
            <a:spLocks noGrp="1"/>
          </p:cNvSpPr>
          <p:nvPr>
            <p:ph type="title"/>
          </p:nvPr>
        </p:nvSpPr>
        <p:spPr>
          <a:xfrm>
            <a:off x="300039" y="309035"/>
            <a:ext cx="11591925" cy="62399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3"/>
              </a:buClr>
              <a:buSzPts val="4400"/>
              <a:buFont typeface="Poppins"/>
              <a:buNone/>
              <a:defRPr sz="4400" b="1" i="0">
                <a:solidFill>
                  <a:schemeClr val="accent3"/>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 2 Rows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4552434" y="-3955533"/>
            <a:ext cx="3087137" cy="11591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8" name="Rectangle 7">
            <a:extLst>
              <a:ext uri="{FF2B5EF4-FFF2-40B4-BE49-F238E27FC236}">
                <a16:creationId xmlns:a16="http://schemas.microsoft.com/office/drawing/2014/main" id="{D2DB9556-5D4D-9C0F-1AD6-F6690EBE735D}"/>
              </a:ext>
            </a:extLst>
          </p:cNvPr>
          <p:cNvSpPr/>
          <p:nvPr userDrawn="1"/>
        </p:nvSpPr>
        <p:spPr>
          <a:xfrm rot="5400000">
            <a:off x="4552433" y="-778395"/>
            <a:ext cx="3087139" cy="11591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9" name="Picture Placeholder 4">
            <a:extLst>
              <a:ext uri="{FF2B5EF4-FFF2-40B4-BE49-F238E27FC236}">
                <a16:creationId xmlns:a16="http://schemas.microsoft.com/office/drawing/2014/main" id="{283DA631-5BC6-C4B1-BF78-395F892747E7}"/>
              </a:ext>
            </a:extLst>
          </p:cNvPr>
          <p:cNvSpPr>
            <a:spLocks noGrp="1"/>
          </p:cNvSpPr>
          <p:nvPr>
            <p:ph type="pic" sz="quarter" idx="10" hasCustomPrompt="1"/>
          </p:nvPr>
        </p:nvSpPr>
        <p:spPr>
          <a:xfrm>
            <a:off x="7200570" y="624439"/>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11" name="Picture Placeholder 4">
            <a:extLst>
              <a:ext uri="{FF2B5EF4-FFF2-40B4-BE49-F238E27FC236}">
                <a16:creationId xmlns:a16="http://schemas.microsoft.com/office/drawing/2014/main" id="{4A4B0F69-CA80-691E-C269-DEB8BEE3C87E}"/>
              </a:ext>
            </a:extLst>
          </p:cNvPr>
          <p:cNvSpPr>
            <a:spLocks noGrp="1"/>
          </p:cNvSpPr>
          <p:nvPr>
            <p:ph type="pic" sz="quarter" idx="11" hasCustomPrompt="1"/>
          </p:nvPr>
        </p:nvSpPr>
        <p:spPr>
          <a:xfrm>
            <a:off x="666306" y="3801578"/>
            <a:ext cx="4325127" cy="2431985"/>
          </a:xfr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accent3"/>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6" name="Text Placeholder 22">
            <a:extLst>
              <a:ext uri="{FF2B5EF4-FFF2-40B4-BE49-F238E27FC236}">
                <a16:creationId xmlns:a16="http://schemas.microsoft.com/office/drawing/2014/main" id="{A2D60531-368F-7A49-9315-9996E30D45CD}"/>
              </a:ext>
            </a:extLst>
          </p:cNvPr>
          <p:cNvSpPr>
            <a:spLocks noGrp="1"/>
          </p:cNvSpPr>
          <p:nvPr>
            <p:ph type="body" sz="quarter" idx="13" hasCustomPrompt="1"/>
          </p:nvPr>
        </p:nvSpPr>
        <p:spPr>
          <a:xfrm>
            <a:off x="5357701" y="4581235"/>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3" name="Text Placeholder 22">
            <a:extLst>
              <a:ext uri="{FF2B5EF4-FFF2-40B4-BE49-F238E27FC236}">
                <a16:creationId xmlns:a16="http://schemas.microsoft.com/office/drawing/2014/main" id="{02439DA1-1FCC-52E0-9651-71CDC2A1C1F0}"/>
              </a:ext>
            </a:extLst>
          </p:cNvPr>
          <p:cNvSpPr>
            <a:spLocks noGrp="1"/>
          </p:cNvSpPr>
          <p:nvPr>
            <p:ph type="body" sz="quarter" idx="14" hasCustomPrompt="1"/>
          </p:nvPr>
        </p:nvSpPr>
        <p:spPr>
          <a:xfrm>
            <a:off x="5357702" y="3836079"/>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14" name="Text Placeholder 22">
            <a:extLst>
              <a:ext uri="{FF2B5EF4-FFF2-40B4-BE49-F238E27FC236}">
                <a16:creationId xmlns:a16="http://schemas.microsoft.com/office/drawing/2014/main" id="{4F4A19F8-90C4-5F8A-13D6-DB6A3A85D395}"/>
              </a:ext>
            </a:extLst>
          </p:cNvPr>
          <p:cNvSpPr>
            <a:spLocks noGrp="1"/>
          </p:cNvSpPr>
          <p:nvPr>
            <p:ph type="body" sz="quarter" idx="15" hasCustomPrompt="1"/>
          </p:nvPr>
        </p:nvSpPr>
        <p:spPr>
          <a:xfrm>
            <a:off x="666305" y="136959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5" name="Text Placeholder 22">
            <a:extLst>
              <a:ext uri="{FF2B5EF4-FFF2-40B4-BE49-F238E27FC236}">
                <a16:creationId xmlns:a16="http://schemas.microsoft.com/office/drawing/2014/main" id="{48FDC78E-2105-CBD9-41F8-5BCF1ED78FCC}"/>
              </a:ext>
            </a:extLst>
          </p:cNvPr>
          <p:cNvSpPr>
            <a:spLocks noGrp="1"/>
          </p:cNvSpPr>
          <p:nvPr>
            <p:ph type="body" sz="quarter" idx="16" hasCustomPrompt="1"/>
          </p:nvPr>
        </p:nvSpPr>
        <p:spPr>
          <a:xfrm>
            <a:off x="666306" y="62443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4402716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ontent - 2 Rows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2BFA91-6C93-3783-6BE4-2BA5B4F329DD}"/>
              </a:ext>
            </a:extLst>
          </p:cNvPr>
          <p:cNvSpPr/>
          <p:nvPr userDrawn="1"/>
        </p:nvSpPr>
        <p:spPr>
          <a:xfrm rot="5400000">
            <a:off x="1857039" y="-376271"/>
            <a:ext cx="2646000" cy="57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19" name="Text Placeholder 22">
            <a:extLst>
              <a:ext uri="{FF2B5EF4-FFF2-40B4-BE49-F238E27FC236}">
                <a16:creationId xmlns:a16="http://schemas.microsoft.com/office/drawing/2014/main" id="{55F5A6AC-469D-831B-94EB-77C837E1A4D9}"/>
              </a:ext>
            </a:extLst>
          </p:cNvPr>
          <p:cNvSpPr>
            <a:spLocks noGrp="1"/>
          </p:cNvSpPr>
          <p:nvPr>
            <p:ph type="body" sz="quarter" idx="15" hasCustomPrompt="1"/>
          </p:nvPr>
        </p:nvSpPr>
        <p:spPr>
          <a:xfrm>
            <a:off x="628220" y="2313274"/>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0" name="Text Placeholder 22">
            <a:extLst>
              <a:ext uri="{FF2B5EF4-FFF2-40B4-BE49-F238E27FC236}">
                <a16:creationId xmlns:a16="http://schemas.microsoft.com/office/drawing/2014/main" id="{D6D76E42-202F-A1B2-42F8-1CD9B9109F42}"/>
              </a:ext>
            </a:extLst>
          </p:cNvPr>
          <p:cNvSpPr>
            <a:spLocks noGrp="1"/>
          </p:cNvSpPr>
          <p:nvPr>
            <p:ph type="body" sz="quarter" idx="16" hasCustomPrompt="1"/>
          </p:nvPr>
        </p:nvSpPr>
        <p:spPr>
          <a:xfrm>
            <a:off x="628219" y="1760327"/>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4" name="Title 1">
            <a:extLst>
              <a:ext uri="{FF2B5EF4-FFF2-40B4-BE49-F238E27FC236}">
                <a16:creationId xmlns:a16="http://schemas.microsoft.com/office/drawing/2014/main" id="{78559B56-B10E-3CA9-B58C-F452F658C12D}"/>
              </a:ext>
            </a:extLst>
          </p:cNvPr>
          <p:cNvSpPr>
            <a:spLocks noGrp="1"/>
          </p:cNvSpPr>
          <p:nvPr>
            <p:ph type="title" hasCustomPrompt="1"/>
          </p:nvPr>
        </p:nvSpPr>
        <p:spPr>
          <a:xfrm>
            <a:off x="300038" y="296865"/>
            <a:ext cx="11591927" cy="789553"/>
          </a:xfrm>
        </p:spPr>
        <p:txBody>
          <a:bodyPr/>
          <a:lstStyle>
            <a:lvl1pPr>
              <a:defRPr b="1" i="0">
                <a:solidFill>
                  <a:schemeClr val="tx2"/>
                </a:solidFill>
                <a:latin typeface="Poppins" pitchFamily="2" charset="77"/>
              </a:defRPr>
            </a:lvl1pPr>
          </a:lstStyle>
          <a:p>
            <a:r>
              <a:rPr lang="en-GB"/>
              <a:t>Lorem Ipsum is simply dummy text</a:t>
            </a:r>
            <a:endParaRPr lang="en-US"/>
          </a:p>
        </p:txBody>
      </p:sp>
      <p:sp>
        <p:nvSpPr>
          <p:cNvPr id="6" name="Rectangle 5">
            <a:extLst>
              <a:ext uri="{FF2B5EF4-FFF2-40B4-BE49-F238E27FC236}">
                <a16:creationId xmlns:a16="http://schemas.microsoft.com/office/drawing/2014/main" id="{BE3B9823-6D5D-91AB-FF01-1A60F4496CE7}"/>
              </a:ext>
            </a:extLst>
          </p:cNvPr>
          <p:cNvSpPr/>
          <p:nvPr userDrawn="1"/>
        </p:nvSpPr>
        <p:spPr>
          <a:xfrm rot="5400000">
            <a:off x="1857039" y="2370831"/>
            <a:ext cx="2646000" cy="57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13" name="Rectangle 12">
            <a:extLst>
              <a:ext uri="{FF2B5EF4-FFF2-40B4-BE49-F238E27FC236}">
                <a16:creationId xmlns:a16="http://schemas.microsoft.com/office/drawing/2014/main" id="{90D00D1D-6FAA-FE71-4972-6CD6BE1B8ECA}"/>
              </a:ext>
            </a:extLst>
          </p:cNvPr>
          <p:cNvSpPr/>
          <p:nvPr userDrawn="1"/>
        </p:nvSpPr>
        <p:spPr>
          <a:xfrm rot="5400000">
            <a:off x="7688963" y="2370831"/>
            <a:ext cx="2646000" cy="57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14" name="Rectangle 13">
            <a:extLst>
              <a:ext uri="{FF2B5EF4-FFF2-40B4-BE49-F238E27FC236}">
                <a16:creationId xmlns:a16="http://schemas.microsoft.com/office/drawing/2014/main" id="{AB35D863-1A84-52FC-BEDF-AEFC7D6C2F9E}"/>
              </a:ext>
            </a:extLst>
          </p:cNvPr>
          <p:cNvSpPr/>
          <p:nvPr userDrawn="1"/>
        </p:nvSpPr>
        <p:spPr>
          <a:xfrm rot="5400000">
            <a:off x="7688964" y="-376271"/>
            <a:ext cx="2646000" cy="57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Gotham Book" pitchFamily="2" charset="0"/>
            </a:endParaRPr>
          </a:p>
        </p:txBody>
      </p:sp>
      <p:sp>
        <p:nvSpPr>
          <p:cNvPr id="11" name="Text Placeholder 22">
            <a:extLst>
              <a:ext uri="{FF2B5EF4-FFF2-40B4-BE49-F238E27FC236}">
                <a16:creationId xmlns:a16="http://schemas.microsoft.com/office/drawing/2014/main" id="{0BB143AA-4D82-7304-09AD-84CBBB946CE1}"/>
              </a:ext>
            </a:extLst>
          </p:cNvPr>
          <p:cNvSpPr>
            <a:spLocks noGrp="1"/>
          </p:cNvSpPr>
          <p:nvPr>
            <p:ph type="body" sz="quarter" idx="13" hasCustomPrompt="1"/>
          </p:nvPr>
        </p:nvSpPr>
        <p:spPr>
          <a:xfrm>
            <a:off x="16883396" y="4839853"/>
            <a:ext cx="6167995" cy="165232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Him signs days I lesser tree hath. Every open behold isn't made image sixth abundantly So gathered first seed appear moved seasons upon fish Living whose</a:t>
            </a:r>
            <a:endParaRPr lang="en-US"/>
          </a:p>
        </p:txBody>
      </p:sp>
      <p:sp>
        <p:nvSpPr>
          <p:cNvPr id="18" name="Text Placeholder 22">
            <a:extLst>
              <a:ext uri="{FF2B5EF4-FFF2-40B4-BE49-F238E27FC236}">
                <a16:creationId xmlns:a16="http://schemas.microsoft.com/office/drawing/2014/main" id="{3F92ECDF-F2AC-4CAD-054A-80C82FCC773F}"/>
              </a:ext>
            </a:extLst>
          </p:cNvPr>
          <p:cNvSpPr>
            <a:spLocks noGrp="1"/>
          </p:cNvSpPr>
          <p:nvPr>
            <p:ph type="body" sz="quarter" idx="14" hasCustomPrompt="1"/>
          </p:nvPr>
        </p:nvSpPr>
        <p:spPr>
          <a:xfrm>
            <a:off x="16883397" y="4094697"/>
            <a:ext cx="6167993" cy="700156"/>
          </a:xfrm>
        </p:spPr>
        <p:txBody>
          <a:bodyPr lIns="90000" anchor="t">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1" name="Text Placeholder 22">
            <a:extLst>
              <a:ext uri="{FF2B5EF4-FFF2-40B4-BE49-F238E27FC236}">
                <a16:creationId xmlns:a16="http://schemas.microsoft.com/office/drawing/2014/main" id="{973CB3C0-2AC6-8124-F384-DA552D4D5304}"/>
              </a:ext>
            </a:extLst>
          </p:cNvPr>
          <p:cNvSpPr>
            <a:spLocks noGrp="1"/>
          </p:cNvSpPr>
          <p:nvPr>
            <p:ph type="body" sz="quarter" idx="17" hasCustomPrompt="1"/>
          </p:nvPr>
        </p:nvSpPr>
        <p:spPr>
          <a:xfrm>
            <a:off x="6460151" y="2313274"/>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2" name="Text Placeholder 22">
            <a:extLst>
              <a:ext uri="{FF2B5EF4-FFF2-40B4-BE49-F238E27FC236}">
                <a16:creationId xmlns:a16="http://schemas.microsoft.com/office/drawing/2014/main" id="{643035D0-14E9-3E74-5F49-17CFAD09E305}"/>
              </a:ext>
            </a:extLst>
          </p:cNvPr>
          <p:cNvSpPr>
            <a:spLocks noGrp="1"/>
          </p:cNvSpPr>
          <p:nvPr>
            <p:ph type="body" sz="quarter" idx="18" hasCustomPrompt="1"/>
          </p:nvPr>
        </p:nvSpPr>
        <p:spPr>
          <a:xfrm>
            <a:off x="6460150" y="1760327"/>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3" name="Text Placeholder 22">
            <a:extLst>
              <a:ext uri="{FF2B5EF4-FFF2-40B4-BE49-F238E27FC236}">
                <a16:creationId xmlns:a16="http://schemas.microsoft.com/office/drawing/2014/main" id="{FA257C03-29DF-A479-7DA9-9A0E9242A5B3}"/>
              </a:ext>
            </a:extLst>
          </p:cNvPr>
          <p:cNvSpPr>
            <a:spLocks noGrp="1"/>
          </p:cNvSpPr>
          <p:nvPr>
            <p:ph type="body" sz="quarter" idx="19" hasCustomPrompt="1"/>
          </p:nvPr>
        </p:nvSpPr>
        <p:spPr>
          <a:xfrm>
            <a:off x="628220" y="5077250"/>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4" name="Text Placeholder 22">
            <a:extLst>
              <a:ext uri="{FF2B5EF4-FFF2-40B4-BE49-F238E27FC236}">
                <a16:creationId xmlns:a16="http://schemas.microsoft.com/office/drawing/2014/main" id="{FE163899-D07F-4CD7-A662-F895E6D51EEA}"/>
              </a:ext>
            </a:extLst>
          </p:cNvPr>
          <p:cNvSpPr>
            <a:spLocks noGrp="1"/>
          </p:cNvSpPr>
          <p:nvPr>
            <p:ph type="body" sz="quarter" idx="20" hasCustomPrompt="1"/>
          </p:nvPr>
        </p:nvSpPr>
        <p:spPr>
          <a:xfrm>
            <a:off x="628219" y="4524303"/>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
        <p:nvSpPr>
          <p:cNvPr id="25" name="Text Placeholder 22">
            <a:extLst>
              <a:ext uri="{FF2B5EF4-FFF2-40B4-BE49-F238E27FC236}">
                <a16:creationId xmlns:a16="http://schemas.microsoft.com/office/drawing/2014/main" id="{941743DB-2C28-984E-997B-F0909D34047B}"/>
              </a:ext>
            </a:extLst>
          </p:cNvPr>
          <p:cNvSpPr>
            <a:spLocks noGrp="1"/>
          </p:cNvSpPr>
          <p:nvPr>
            <p:ph type="body" sz="quarter" idx="21" hasCustomPrompt="1"/>
          </p:nvPr>
        </p:nvSpPr>
        <p:spPr>
          <a:xfrm>
            <a:off x="6460150" y="5077250"/>
            <a:ext cx="5103630" cy="1332938"/>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p:txBody>
      </p:sp>
      <p:sp>
        <p:nvSpPr>
          <p:cNvPr id="26" name="Text Placeholder 22">
            <a:extLst>
              <a:ext uri="{FF2B5EF4-FFF2-40B4-BE49-F238E27FC236}">
                <a16:creationId xmlns:a16="http://schemas.microsoft.com/office/drawing/2014/main" id="{66BE1B8B-2FE3-21F9-0166-327D3D217946}"/>
              </a:ext>
            </a:extLst>
          </p:cNvPr>
          <p:cNvSpPr>
            <a:spLocks noGrp="1"/>
          </p:cNvSpPr>
          <p:nvPr>
            <p:ph type="body" sz="quarter" idx="22" hasCustomPrompt="1"/>
          </p:nvPr>
        </p:nvSpPr>
        <p:spPr>
          <a:xfrm>
            <a:off x="6460149" y="4524303"/>
            <a:ext cx="5103630" cy="541099"/>
          </a:xfrm>
        </p:spPr>
        <p:txBody>
          <a:bodyPr lIns="90000" anchor="b">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a:t>
            </a:r>
            <a:endParaRPr lang="en-US"/>
          </a:p>
        </p:txBody>
      </p:sp>
    </p:spTree>
    <p:extLst>
      <p:ext uri="{BB962C8B-B14F-4D97-AF65-F5344CB8AC3E}">
        <p14:creationId xmlns:p14="http://schemas.microsoft.com/office/powerpoint/2010/main" val="36443095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Big Idea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5" name="Text Placeholder 22">
            <a:extLst>
              <a:ext uri="{FF2B5EF4-FFF2-40B4-BE49-F238E27FC236}">
                <a16:creationId xmlns:a16="http://schemas.microsoft.com/office/drawing/2014/main" id="{ECB7FE61-3CED-8FF2-12B9-FB5E9D163B0E}"/>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00EFCFB6-4A68-10B2-B862-624FCD525F0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2"/>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
        <p:nvSpPr>
          <p:cNvPr id="8" name="Picture Placeholder 4">
            <a:extLst>
              <a:ext uri="{FF2B5EF4-FFF2-40B4-BE49-F238E27FC236}">
                <a16:creationId xmlns:a16="http://schemas.microsoft.com/office/drawing/2014/main" id="{851FFFA1-E018-2E49-1D1A-61E2C08B805B}"/>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2"/>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Tree>
    <p:extLst>
      <p:ext uri="{BB962C8B-B14F-4D97-AF65-F5344CB8AC3E}">
        <p14:creationId xmlns:p14="http://schemas.microsoft.com/office/powerpoint/2010/main" val="39731644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 Big Idea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4" name="Picture Placeholder 4">
            <a:extLst>
              <a:ext uri="{FF2B5EF4-FFF2-40B4-BE49-F238E27FC236}">
                <a16:creationId xmlns:a16="http://schemas.microsoft.com/office/drawing/2014/main" id="{8FC87294-9DF5-828B-3DF3-464678467580}"/>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tx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5" name="Text Placeholder 22">
            <a:extLst>
              <a:ext uri="{FF2B5EF4-FFF2-40B4-BE49-F238E27FC236}">
                <a16:creationId xmlns:a16="http://schemas.microsoft.com/office/drawing/2014/main" id="{8805AA9B-6091-AA5D-5BCB-EDA90980801A}"/>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83EC3E9D-F3B6-8F7D-A5A8-8F78157810E6}"/>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14872710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 Big Idea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4" name="Picture Placeholder 4">
            <a:extLst>
              <a:ext uri="{FF2B5EF4-FFF2-40B4-BE49-F238E27FC236}">
                <a16:creationId xmlns:a16="http://schemas.microsoft.com/office/drawing/2014/main" id="{2BB86390-0254-FD6F-7D02-27AA7E8745E3}"/>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5" name="Text Placeholder 22">
            <a:extLst>
              <a:ext uri="{FF2B5EF4-FFF2-40B4-BE49-F238E27FC236}">
                <a16:creationId xmlns:a16="http://schemas.microsoft.com/office/drawing/2014/main" id="{65680A14-7943-89C4-3991-7FAF06C41B76}"/>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E6A1559D-FBBE-8091-1EF2-B08BBA78EC9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208321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 Big Idea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4" name="Picture Placeholder 4">
            <a:extLst>
              <a:ext uri="{FF2B5EF4-FFF2-40B4-BE49-F238E27FC236}">
                <a16:creationId xmlns:a16="http://schemas.microsoft.com/office/drawing/2014/main" id="{CCC0A72A-BFC3-D919-E7FB-5023D7B44210}"/>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bg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5" name="Text Placeholder 22">
            <a:extLst>
              <a:ext uri="{FF2B5EF4-FFF2-40B4-BE49-F238E27FC236}">
                <a16:creationId xmlns:a16="http://schemas.microsoft.com/office/drawing/2014/main" id="{6D389EF1-A19A-FA52-0373-C17B98011DB9}"/>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F4DC6559-CEEB-20D7-5093-EF423C4B4480}"/>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16436193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 Big Idea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B967B-28F2-F674-6E1E-54E9E36C361D}"/>
              </a:ext>
            </a:extLst>
          </p:cNvPr>
          <p:cNvSpPr/>
          <p:nvPr userDrawn="1"/>
        </p:nvSpPr>
        <p:spPr>
          <a:xfrm>
            <a:off x="300039" y="309034"/>
            <a:ext cx="11591924" cy="6252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4" name="Picture Placeholder 4">
            <a:extLst>
              <a:ext uri="{FF2B5EF4-FFF2-40B4-BE49-F238E27FC236}">
                <a16:creationId xmlns:a16="http://schemas.microsoft.com/office/drawing/2014/main" id="{88FD5D8C-9EDE-7BAA-66E3-005D1C75A24A}"/>
              </a:ext>
            </a:extLst>
          </p:cNvPr>
          <p:cNvSpPr>
            <a:spLocks noGrp="1"/>
          </p:cNvSpPr>
          <p:nvPr>
            <p:ph type="pic" sz="quarter" idx="10" hasCustomPrompt="1"/>
          </p:nvPr>
        </p:nvSpPr>
        <p:spPr>
          <a:xfrm>
            <a:off x="619015" y="2401870"/>
            <a:ext cx="6894381" cy="3876657"/>
          </a:xfr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solidFill>
                  <a:schemeClr val="tx1"/>
                </a:solidFill>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5" name="Text Placeholder 22">
            <a:extLst>
              <a:ext uri="{FF2B5EF4-FFF2-40B4-BE49-F238E27FC236}">
                <a16:creationId xmlns:a16="http://schemas.microsoft.com/office/drawing/2014/main" id="{9442F653-271D-C089-0B4C-1DE67DEC97E8}"/>
              </a:ext>
            </a:extLst>
          </p:cNvPr>
          <p:cNvSpPr>
            <a:spLocks noGrp="1"/>
          </p:cNvSpPr>
          <p:nvPr>
            <p:ph type="body" sz="quarter" idx="16" hasCustomPrompt="1"/>
          </p:nvPr>
        </p:nvSpPr>
        <p:spPr>
          <a:xfrm>
            <a:off x="619014" y="702331"/>
            <a:ext cx="6894380" cy="1399775"/>
          </a:xfrm>
        </p:spPr>
        <p:txBody>
          <a:bodyPr lIns="90000" anchor="ct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400" b="1"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lvl="0"/>
            <a:r>
              <a:rPr lang="en-GB"/>
              <a:t>Lorem Ipsum Is Dummy Text At Two Lines </a:t>
            </a:r>
            <a:endParaRPr lang="en-US"/>
          </a:p>
        </p:txBody>
      </p:sp>
      <p:sp>
        <p:nvSpPr>
          <p:cNvPr id="7" name="Text Placeholder 22">
            <a:extLst>
              <a:ext uri="{FF2B5EF4-FFF2-40B4-BE49-F238E27FC236}">
                <a16:creationId xmlns:a16="http://schemas.microsoft.com/office/drawing/2014/main" id="{112584F0-B616-DC43-F3F1-8631BFCFDC94}"/>
              </a:ext>
            </a:extLst>
          </p:cNvPr>
          <p:cNvSpPr>
            <a:spLocks noGrp="1"/>
          </p:cNvSpPr>
          <p:nvPr>
            <p:ph type="body" sz="quarter" idx="15" hasCustomPrompt="1"/>
          </p:nvPr>
        </p:nvSpPr>
        <p:spPr>
          <a:xfrm>
            <a:off x="7584609" y="702331"/>
            <a:ext cx="3988375" cy="5576195"/>
          </a:xfrm>
        </p:spPr>
        <p:txBody>
          <a:bodyPr lIns="90000" anchor="t">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Poppins" pitchFamily="2" charset="77"/>
              </a:defRPr>
            </a:lvl1pPr>
            <a:lvl2pPr marL="457189" indent="0">
              <a:buNone/>
              <a:defRPr sz="2800" b="1" i="0">
                <a:latin typeface="Gotham Bold" panose="02000504050000020004" pitchFamily="2" charset="0"/>
              </a:defRPr>
            </a:lvl2pPr>
            <a:lvl3pPr marL="914377" indent="0">
              <a:buNone/>
              <a:defRPr sz="2400" b="1" i="0">
                <a:latin typeface="Gotham Bold" panose="02000504050000020004" pitchFamily="2" charset="0"/>
              </a:defRPr>
            </a:lvl3pPr>
            <a:lvl4pPr marL="1371566" indent="0">
              <a:buNone/>
              <a:defRPr sz="2000" b="1" i="0">
                <a:latin typeface="Gotham Bold" panose="02000504050000020004" pitchFamily="2" charset="0"/>
              </a:defRPr>
            </a:lvl4pPr>
            <a:lvl5pPr marL="1828755" indent="0">
              <a:buNone/>
              <a:defRPr sz="2000" b="1" i="0">
                <a:latin typeface="Gotham Bold" panose="0200050405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maybe the last line.</a:t>
            </a:r>
          </a:p>
        </p:txBody>
      </p:sp>
    </p:spTree>
    <p:extLst>
      <p:ext uri="{BB962C8B-B14F-4D97-AF65-F5344CB8AC3E}">
        <p14:creationId xmlns:p14="http://schemas.microsoft.com/office/powerpoint/2010/main" val="130123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 Photo Coll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BC1D2B0-931A-23A2-9476-3DCCF346AB51}"/>
              </a:ext>
            </a:extLst>
          </p:cNvPr>
          <p:cNvSpPr>
            <a:spLocks noGrp="1"/>
          </p:cNvSpPr>
          <p:nvPr>
            <p:ph type="pic" sz="quarter" idx="10" hasCustomPrompt="1"/>
          </p:nvPr>
        </p:nvSpPr>
        <p:spPr>
          <a:xfrm>
            <a:off x="8768933" y="296861"/>
            <a:ext cx="3123031" cy="1731779"/>
          </a:xfrm>
        </p:spPr>
        <p:txBody>
          <a:bodyPr/>
          <a:lstStyle>
            <a:lvl1pPr>
              <a:defRPr>
                <a:solidFill>
                  <a:schemeClr val="accent3"/>
                </a:solidFill>
              </a:defRPr>
            </a:lvl1pPr>
          </a:lstStyle>
          <a:p>
            <a:r>
              <a:rPr lang="en-US"/>
              <a:t>Picture D</a:t>
            </a:r>
          </a:p>
        </p:txBody>
      </p:sp>
      <p:sp>
        <p:nvSpPr>
          <p:cNvPr id="9" name="Picture Placeholder 7">
            <a:extLst>
              <a:ext uri="{FF2B5EF4-FFF2-40B4-BE49-F238E27FC236}">
                <a16:creationId xmlns:a16="http://schemas.microsoft.com/office/drawing/2014/main" id="{CD0CC6D6-A8D2-FABF-2E67-549DC10B7C9F}"/>
              </a:ext>
            </a:extLst>
          </p:cNvPr>
          <p:cNvSpPr>
            <a:spLocks noGrp="1"/>
          </p:cNvSpPr>
          <p:nvPr>
            <p:ph type="pic" sz="quarter" idx="14" hasCustomPrompt="1"/>
          </p:nvPr>
        </p:nvSpPr>
        <p:spPr>
          <a:xfrm>
            <a:off x="3987802" y="296862"/>
            <a:ext cx="4698207" cy="6264277"/>
          </a:xfrm>
        </p:spPr>
        <p:txBody>
          <a:bodyPr/>
          <a:lstStyle>
            <a:lvl1pPr>
              <a:defRPr>
                <a:solidFill>
                  <a:schemeClr val="accent6"/>
                </a:solidFill>
              </a:defRPr>
            </a:lvl1pPr>
          </a:lstStyle>
          <a:p>
            <a:r>
              <a:rPr lang="en-US"/>
              <a:t>Picture C – 4x3 </a:t>
            </a:r>
          </a:p>
        </p:txBody>
      </p:sp>
      <p:sp>
        <p:nvSpPr>
          <p:cNvPr id="10" name="Picture Placeholder 7">
            <a:extLst>
              <a:ext uri="{FF2B5EF4-FFF2-40B4-BE49-F238E27FC236}">
                <a16:creationId xmlns:a16="http://schemas.microsoft.com/office/drawing/2014/main" id="{175ECE47-ACC8-A18E-25AE-4BD71A5C16CF}"/>
              </a:ext>
            </a:extLst>
          </p:cNvPr>
          <p:cNvSpPr>
            <a:spLocks noGrp="1"/>
          </p:cNvSpPr>
          <p:nvPr>
            <p:ph type="pic" sz="quarter" idx="15" hasCustomPrompt="1"/>
          </p:nvPr>
        </p:nvSpPr>
        <p:spPr>
          <a:xfrm>
            <a:off x="300037" y="1928762"/>
            <a:ext cx="3597763" cy="4630519"/>
          </a:xfrm>
        </p:spPr>
        <p:txBody>
          <a:bodyPr/>
          <a:lstStyle>
            <a:lvl1pPr>
              <a:defRPr>
                <a:solidFill>
                  <a:schemeClr val="accent2"/>
                </a:solidFill>
              </a:defRPr>
            </a:lvl1pPr>
          </a:lstStyle>
          <a:p>
            <a:r>
              <a:rPr lang="en-US"/>
              <a:t>Picture B</a:t>
            </a:r>
          </a:p>
        </p:txBody>
      </p:sp>
      <p:sp>
        <p:nvSpPr>
          <p:cNvPr id="12" name="Picture Placeholder 7">
            <a:extLst>
              <a:ext uri="{FF2B5EF4-FFF2-40B4-BE49-F238E27FC236}">
                <a16:creationId xmlns:a16="http://schemas.microsoft.com/office/drawing/2014/main" id="{2254F762-72EF-AC50-6EDD-8153EC52EFDD}"/>
              </a:ext>
            </a:extLst>
          </p:cNvPr>
          <p:cNvSpPr>
            <a:spLocks noGrp="1"/>
          </p:cNvSpPr>
          <p:nvPr>
            <p:ph type="pic" sz="quarter" idx="16" hasCustomPrompt="1"/>
          </p:nvPr>
        </p:nvSpPr>
        <p:spPr>
          <a:xfrm>
            <a:off x="300037" y="296861"/>
            <a:ext cx="3597763" cy="1541899"/>
          </a:xfrm>
        </p:spPr>
        <p:txBody>
          <a:bodyPr/>
          <a:lstStyle>
            <a:lvl1pPr>
              <a:defRPr>
                <a:solidFill>
                  <a:schemeClr val="accent3"/>
                </a:solidFill>
              </a:defRPr>
            </a:lvl1pPr>
          </a:lstStyle>
          <a:p>
            <a:r>
              <a:rPr lang="en-US"/>
              <a:t>Picture A – 21x9</a:t>
            </a:r>
          </a:p>
        </p:txBody>
      </p:sp>
      <p:sp>
        <p:nvSpPr>
          <p:cNvPr id="14" name="Picture Placeholder 7">
            <a:extLst>
              <a:ext uri="{FF2B5EF4-FFF2-40B4-BE49-F238E27FC236}">
                <a16:creationId xmlns:a16="http://schemas.microsoft.com/office/drawing/2014/main" id="{2D52723F-F86B-BA7D-6690-851A12C0D1BD}"/>
              </a:ext>
            </a:extLst>
          </p:cNvPr>
          <p:cNvSpPr>
            <a:spLocks noGrp="1"/>
          </p:cNvSpPr>
          <p:nvPr>
            <p:ph type="pic" sz="quarter" idx="17" hasCustomPrompt="1"/>
          </p:nvPr>
        </p:nvSpPr>
        <p:spPr>
          <a:xfrm>
            <a:off x="8776007" y="5225727"/>
            <a:ext cx="3115956" cy="1335411"/>
          </a:xfrm>
        </p:spPr>
        <p:txBody>
          <a:bodyPr/>
          <a:lstStyle>
            <a:lvl1pPr>
              <a:defRPr>
                <a:solidFill>
                  <a:schemeClr val="tx2"/>
                </a:solidFill>
              </a:defRPr>
            </a:lvl1pPr>
          </a:lstStyle>
          <a:p>
            <a:r>
              <a:rPr lang="en-US"/>
              <a:t>Picture F – 21x9</a:t>
            </a:r>
          </a:p>
        </p:txBody>
      </p:sp>
      <p:sp>
        <p:nvSpPr>
          <p:cNvPr id="16" name="Picture Placeholder 4">
            <a:extLst>
              <a:ext uri="{FF2B5EF4-FFF2-40B4-BE49-F238E27FC236}">
                <a16:creationId xmlns:a16="http://schemas.microsoft.com/office/drawing/2014/main" id="{9D059A90-9120-CCC3-FCD2-07C2064A3C37}"/>
              </a:ext>
            </a:extLst>
          </p:cNvPr>
          <p:cNvSpPr>
            <a:spLocks noGrp="1"/>
          </p:cNvSpPr>
          <p:nvPr>
            <p:ph type="pic" sz="quarter" idx="18" hasCustomPrompt="1"/>
          </p:nvPr>
        </p:nvSpPr>
        <p:spPr>
          <a:xfrm>
            <a:off x="8776007" y="2157211"/>
            <a:ext cx="3115956" cy="2959231"/>
          </a:xfrm>
        </p:spPr>
        <p:txBody>
          <a:bodyPr/>
          <a:lstStyle>
            <a:lvl1pPr>
              <a:defRPr>
                <a:solidFill>
                  <a:schemeClr val="accent1"/>
                </a:solidFill>
              </a:defRPr>
            </a:lvl1pPr>
          </a:lstStyle>
          <a:p>
            <a:r>
              <a:rPr lang="en-US"/>
              <a:t>Picture E</a:t>
            </a:r>
          </a:p>
        </p:txBody>
      </p:sp>
    </p:spTree>
    <p:extLst>
      <p:ext uri="{BB962C8B-B14F-4D97-AF65-F5344CB8AC3E}">
        <p14:creationId xmlns:p14="http://schemas.microsoft.com/office/powerpoint/2010/main" val="662835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A74C97-74B2-E927-1BB8-62618CEE009E}"/>
              </a:ext>
            </a:extLst>
          </p:cNvPr>
          <p:cNvSpPr>
            <a:spLocks noGrp="1"/>
          </p:cNvSpPr>
          <p:nvPr>
            <p:ph type="pic" sz="quarter" idx="10"/>
          </p:nvPr>
        </p:nvSpPr>
        <p:spPr>
          <a:xfrm>
            <a:off x="300040" y="309035"/>
            <a:ext cx="11557529" cy="6239933"/>
          </a:xfrm>
          <a:prstGeom prst="rect">
            <a:avLst/>
          </a:prstGeom>
        </p:spPr>
        <p:txBody>
          <a:bodyPr/>
          <a:lstStyle/>
          <a:p>
            <a:endParaRPr lang="en-US"/>
          </a:p>
        </p:txBody>
      </p:sp>
    </p:spTree>
    <p:extLst>
      <p:ext uri="{BB962C8B-B14F-4D97-AF65-F5344CB8AC3E}">
        <p14:creationId xmlns:p14="http://schemas.microsoft.com/office/powerpoint/2010/main" val="1531352720"/>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se Study Writeup -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4D13D-EA5F-4466-0465-6C4813B46555}"/>
              </a:ext>
            </a:extLst>
          </p:cNvPr>
          <p:cNvSpPr/>
          <p:nvPr userDrawn="1"/>
        </p:nvSpPr>
        <p:spPr>
          <a:xfrm>
            <a:off x="300039" y="296859"/>
            <a:ext cx="11591925" cy="62642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4" name="Rectangle 3">
            <a:extLst>
              <a:ext uri="{FF2B5EF4-FFF2-40B4-BE49-F238E27FC236}">
                <a16:creationId xmlns:a16="http://schemas.microsoft.com/office/drawing/2014/main" id="{16755507-0F45-91F8-A78A-1AF1194161E4}"/>
              </a:ext>
            </a:extLst>
          </p:cNvPr>
          <p:cNvSpPr/>
          <p:nvPr userDrawn="1"/>
        </p:nvSpPr>
        <p:spPr>
          <a:xfrm>
            <a:off x="8018966" y="296862"/>
            <a:ext cx="3872999" cy="62642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2" name="Title 1">
            <a:extLst>
              <a:ext uri="{FF2B5EF4-FFF2-40B4-BE49-F238E27FC236}">
                <a16:creationId xmlns:a16="http://schemas.microsoft.com/office/drawing/2014/main" id="{FF5C543E-9F24-654E-27AE-9D1CD8C4B7C7}"/>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6" name="Text Placeholder 5">
            <a:extLst>
              <a:ext uri="{FF2B5EF4-FFF2-40B4-BE49-F238E27FC236}">
                <a16:creationId xmlns:a16="http://schemas.microsoft.com/office/drawing/2014/main" id="{9055BFDB-558E-FF05-7E9E-E5CDCDB6D82E}"/>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81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10"/>
        <p:cNvGrpSpPr/>
        <p:nvPr/>
      </p:nvGrpSpPr>
      <p:grpSpPr>
        <a:xfrm>
          <a:off x="0" y="0"/>
          <a:ext cx="0" cy="0"/>
          <a:chOff x="0" y="0"/>
          <a:chExt cx="0" cy="0"/>
        </a:xfrm>
      </p:grpSpPr>
      <p:sp>
        <p:nvSpPr>
          <p:cNvPr id="111" name="Google Shape;111;p42"/>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12" name="Google Shape;112;p42"/>
          <p:cNvSpPr txBox="1">
            <a:spLocks noGrp="1"/>
          </p:cNvSpPr>
          <p:nvPr>
            <p:ph type="ctrTitle"/>
          </p:nvPr>
        </p:nvSpPr>
        <p:spPr>
          <a:xfrm>
            <a:off x="1929800" y="1239368"/>
            <a:ext cx="8332400" cy="37304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lt2"/>
              </a:buClr>
              <a:buSzPts val="5200"/>
              <a:buFont typeface="Poppins"/>
              <a:buNone/>
              <a:defRPr sz="6600" b="1" i="0">
                <a:solidFill>
                  <a:schemeClr val="lt2"/>
                </a:solidFill>
                <a:latin typeface="Poppins"/>
                <a:ea typeface="Poppins"/>
                <a:cs typeface="Poppins"/>
                <a:sym typeface="Poppins"/>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13" name="Google Shape;113;p42"/>
          <p:cNvSpPr txBox="1">
            <a:spLocks noGrp="1"/>
          </p:cNvSpPr>
          <p:nvPr>
            <p:ph type="subTitle" idx="1"/>
          </p:nvPr>
        </p:nvSpPr>
        <p:spPr>
          <a:xfrm>
            <a:off x="2426600" y="5018784"/>
            <a:ext cx="7338800" cy="59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sz="2000" b="0" i="0">
                <a:solidFill>
                  <a:schemeClr val="lt2"/>
                </a:solidFill>
                <a:latin typeface="Poppins"/>
                <a:ea typeface="Poppins"/>
                <a:cs typeface="Poppins"/>
                <a:sym typeface="Poppins"/>
              </a:defRPr>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se Study Writeup - Medium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DFEAEE-1D58-C797-7E0C-9FDF8DC58E3A}"/>
              </a:ext>
            </a:extLst>
          </p:cNvPr>
          <p:cNvSpPr/>
          <p:nvPr userDrawn="1"/>
        </p:nvSpPr>
        <p:spPr>
          <a:xfrm>
            <a:off x="300039" y="296859"/>
            <a:ext cx="11591925" cy="62642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11" name="Rectangle 10">
            <a:extLst>
              <a:ext uri="{FF2B5EF4-FFF2-40B4-BE49-F238E27FC236}">
                <a16:creationId xmlns:a16="http://schemas.microsoft.com/office/drawing/2014/main" id="{10E2637E-38DD-66E0-E81B-B41524BEAFF9}"/>
              </a:ext>
            </a:extLst>
          </p:cNvPr>
          <p:cNvSpPr/>
          <p:nvPr userDrawn="1"/>
        </p:nvSpPr>
        <p:spPr>
          <a:xfrm>
            <a:off x="8018966" y="296862"/>
            <a:ext cx="3872999" cy="62642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5" name="Title 1">
            <a:extLst>
              <a:ext uri="{FF2B5EF4-FFF2-40B4-BE49-F238E27FC236}">
                <a16:creationId xmlns:a16="http://schemas.microsoft.com/office/drawing/2014/main" id="{87BFE620-894F-D664-9726-48ACC1A8C3A6}"/>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FB783642-F404-2858-ECFD-7242D48DE014}"/>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12755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ase Study Writeup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C0FFC1-04AD-EB11-A94D-14FE107098A1}"/>
              </a:ext>
            </a:extLst>
          </p:cNvPr>
          <p:cNvSpPr/>
          <p:nvPr userDrawn="1"/>
        </p:nvSpPr>
        <p:spPr>
          <a:xfrm>
            <a:off x="300039" y="296859"/>
            <a:ext cx="11591925" cy="62642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9" name="Rectangle 8">
            <a:extLst>
              <a:ext uri="{FF2B5EF4-FFF2-40B4-BE49-F238E27FC236}">
                <a16:creationId xmlns:a16="http://schemas.microsoft.com/office/drawing/2014/main" id="{BE3C4C5D-0B00-A594-FD6C-2E683F50634B}"/>
              </a:ext>
            </a:extLst>
          </p:cNvPr>
          <p:cNvSpPr/>
          <p:nvPr userDrawn="1"/>
        </p:nvSpPr>
        <p:spPr>
          <a:xfrm>
            <a:off x="8018966" y="296862"/>
            <a:ext cx="3872999" cy="6264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5" name="Title 1">
            <a:extLst>
              <a:ext uri="{FF2B5EF4-FFF2-40B4-BE49-F238E27FC236}">
                <a16:creationId xmlns:a16="http://schemas.microsoft.com/office/drawing/2014/main" id="{CF479E3E-2055-A36A-64B1-91AEC56BFA99}"/>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508C5AA5-69D3-7AD2-AE13-F15CADC839B2}"/>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211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se Study Writeup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5A6A6-1112-D936-74D9-89230FE52ED6}"/>
              </a:ext>
            </a:extLst>
          </p:cNvPr>
          <p:cNvSpPr/>
          <p:nvPr userDrawn="1"/>
        </p:nvSpPr>
        <p:spPr>
          <a:xfrm>
            <a:off x="300039" y="296859"/>
            <a:ext cx="11591925" cy="62642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9" name="Rectangle 8">
            <a:extLst>
              <a:ext uri="{FF2B5EF4-FFF2-40B4-BE49-F238E27FC236}">
                <a16:creationId xmlns:a16="http://schemas.microsoft.com/office/drawing/2014/main" id="{AEE21B30-9C26-90FB-BCDC-35CCB2EE4CD9}"/>
              </a:ext>
            </a:extLst>
          </p:cNvPr>
          <p:cNvSpPr/>
          <p:nvPr userDrawn="1"/>
        </p:nvSpPr>
        <p:spPr>
          <a:xfrm>
            <a:off x="8018966" y="296862"/>
            <a:ext cx="3872999" cy="62642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5" name="Title 1">
            <a:extLst>
              <a:ext uri="{FF2B5EF4-FFF2-40B4-BE49-F238E27FC236}">
                <a16:creationId xmlns:a16="http://schemas.microsoft.com/office/drawing/2014/main" id="{8E896BA9-4F1E-36DC-C453-F8B5FCEFF442}"/>
              </a:ext>
            </a:extLst>
          </p:cNvPr>
          <p:cNvSpPr>
            <a:spLocks noGrp="1"/>
          </p:cNvSpPr>
          <p:nvPr>
            <p:ph type="title" hasCustomPrompt="1"/>
          </p:nvPr>
        </p:nvSpPr>
        <p:spPr>
          <a:xfrm>
            <a:off x="391479" y="309035"/>
            <a:ext cx="7233232" cy="2000508"/>
          </a:xfrm>
          <a:ln>
            <a:noFill/>
          </a:ln>
        </p:spPr>
        <p:txBody>
          <a:bodyPr>
            <a:normAutofit/>
          </a:bodyPr>
          <a:lstStyle>
            <a:lvl1pPr>
              <a:defRPr sz="4400" b="1" i="0">
                <a:solidFill>
                  <a:schemeClr val="bg1"/>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
        <p:nvSpPr>
          <p:cNvPr id="7" name="Text Placeholder 5">
            <a:extLst>
              <a:ext uri="{FF2B5EF4-FFF2-40B4-BE49-F238E27FC236}">
                <a16:creationId xmlns:a16="http://schemas.microsoft.com/office/drawing/2014/main" id="{EF14AE2A-118A-BDDD-FB00-CB7C3F0F990A}"/>
              </a:ext>
            </a:extLst>
          </p:cNvPr>
          <p:cNvSpPr>
            <a:spLocks noGrp="1"/>
          </p:cNvSpPr>
          <p:nvPr>
            <p:ph type="body" sz="quarter" idx="10"/>
          </p:nvPr>
        </p:nvSpPr>
        <p:spPr>
          <a:xfrm>
            <a:off x="391479" y="2309544"/>
            <a:ext cx="7233232" cy="4239425"/>
          </a:xfrm>
          <a:prstGeom prst="rect">
            <a:avLst/>
          </a:prstGeom>
        </p:spPr>
        <p:txBody>
          <a:bodyPr/>
          <a:lstStyle>
            <a:lvl1pPr>
              <a:defRPr b="0" i="0">
                <a:solidFill>
                  <a:schemeClr val="bg1"/>
                </a:solidFill>
                <a:latin typeface="Poppins" pitchFamily="2" charset="77"/>
                <a:cs typeface="Segoe UI" panose="020B0502040204020203" pitchFamily="34" charset="0"/>
              </a:defRPr>
            </a:lvl1pPr>
            <a:lvl2pPr>
              <a:defRPr b="0" i="0">
                <a:solidFill>
                  <a:schemeClr val="bg1"/>
                </a:solidFill>
                <a:latin typeface="Poppins" pitchFamily="2" charset="77"/>
                <a:cs typeface="Segoe UI" panose="020B0502040204020203" pitchFamily="34" charset="0"/>
              </a:defRPr>
            </a:lvl2pPr>
            <a:lvl3pPr>
              <a:defRPr b="0" i="0">
                <a:solidFill>
                  <a:schemeClr val="bg1"/>
                </a:solidFill>
                <a:latin typeface="Poppins" pitchFamily="2" charset="77"/>
                <a:cs typeface="Segoe UI" panose="020B0502040204020203" pitchFamily="34" charset="0"/>
              </a:defRPr>
            </a:lvl3pPr>
            <a:lvl4pPr>
              <a:defRPr b="0" i="0">
                <a:solidFill>
                  <a:schemeClr val="bg1"/>
                </a:solidFill>
                <a:latin typeface="Poppins" pitchFamily="2" charset="77"/>
                <a:cs typeface="Segoe UI" panose="020B0502040204020203" pitchFamily="34" charset="0"/>
              </a:defRPr>
            </a:lvl4pPr>
            <a:lvl5pPr>
              <a:defRPr b="0" i="0">
                <a:solidFill>
                  <a:schemeClr val="bg1"/>
                </a:solidFill>
                <a:latin typeface="Poppins" pitchFamily="2"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8250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ase Study Content -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bg2"/>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12451201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ase Study Content - Medium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6"/>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2975158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ase Study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2"/>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4299560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ase Study Content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C594-AA68-2973-8802-0C6566540102}"/>
              </a:ext>
            </a:extLst>
          </p:cNvPr>
          <p:cNvSpPr>
            <a:spLocks noGrp="1"/>
          </p:cNvSpPr>
          <p:nvPr>
            <p:ph type="title" hasCustomPrompt="1"/>
          </p:nvPr>
        </p:nvSpPr>
        <p:spPr>
          <a:xfrm>
            <a:off x="10699919" y="309035"/>
            <a:ext cx="1192044" cy="6239933"/>
          </a:xfrm>
        </p:spPr>
        <p:txBody>
          <a:bodyPr vert="vert270">
            <a:noAutofit/>
          </a:bodyPr>
          <a:lstStyle>
            <a:lvl1pPr algn="l">
              <a:defRPr sz="4400" b="1" i="0">
                <a:solidFill>
                  <a:schemeClr val="accent3"/>
                </a:solidFill>
                <a:latin typeface="Poppins" pitchFamily="2" charset="77"/>
                <a:ea typeface="GT Alpina Light" pitchFamily="2" charset="77"/>
                <a:cs typeface="Segoe UI" panose="020B0502040204020203" pitchFamily="34" charset="0"/>
              </a:defRPr>
            </a:lvl1pPr>
          </a:lstStyle>
          <a:p>
            <a:r>
              <a:rPr lang="en-GB"/>
              <a:t>Lorem Ipsum is simply dummy text</a:t>
            </a:r>
            <a:endParaRPr lang="en-US"/>
          </a:p>
        </p:txBody>
      </p:sp>
    </p:spTree>
    <p:extLst>
      <p:ext uri="{BB962C8B-B14F-4D97-AF65-F5344CB8AC3E}">
        <p14:creationId xmlns:p14="http://schemas.microsoft.com/office/powerpoint/2010/main" val="17406114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 x 2 - Medium Blue M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0A41-8421-B95B-3C27-C7A3246F2D26}"/>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4990088-04E2-1970-40D6-88168C696F0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C852910-2331-4062-27D1-8050482EAE1F}"/>
              </a:ext>
            </a:extLst>
          </p:cNvPr>
          <p:cNvSpPr>
            <a:spLocks noGrp="1"/>
          </p:cNvSpPr>
          <p:nvPr>
            <p:ph type="dt" sz="half" idx="11"/>
          </p:nvPr>
        </p:nvSpPr>
        <p:spPr/>
        <p:txBody>
          <a:bodyPr/>
          <a:lstStyle/>
          <a:p>
            <a:fld id="{EB06EE6E-CE76-744C-BB06-2928A6806E23}" type="datetimeFigureOut">
              <a:rPr lang="en-US" smtClean="0"/>
              <a:pPr/>
              <a:t>10/3/2025</a:t>
            </a:fld>
            <a:endParaRPr lang="en-US"/>
          </a:p>
        </p:txBody>
      </p:sp>
      <p:sp>
        <p:nvSpPr>
          <p:cNvPr id="5" name="Slide Number Placeholder 4">
            <a:extLst>
              <a:ext uri="{FF2B5EF4-FFF2-40B4-BE49-F238E27FC236}">
                <a16:creationId xmlns:a16="http://schemas.microsoft.com/office/drawing/2014/main" id="{A821F368-5A3C-EAFB-B341-8AD79E29300F}"/>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15" name="Rectangle 14">
            <a:extLst>
              <a:ext uri="{FF2B5EF4-FFF2-40B4-BE49-F238E27FC236}">
                <a16:creationId xmlns:a16="http://schemas.microsoft.com/office/drawing/2014/main" id="{AF947B61-400D-8AFB-47E9-CB7B67907FF1}"/>
              </a:ext>
            </a:extLst>
          </p:cNvPr>
          <p:cNvSpPr/>
          <p:nvPr userDrawn="1"/>
        </p:nvSpPr>
        <p:spPr>
          <a:xfrm>
            <a:off x="246848" y="1274995"/>
            <a:ext cx="5747612" cy="25602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9" name="Rectangle 18">
            <a:extLst>
              <a:ext uri="{FF2B5EF4-FFF2-40B4-BE49-F238E27FC236}">
                <a16:creationId xmlns:a16="http://schemas.microsoft.com/office/drawing/2014/main" id="{6443A706-DE00-44B7-78C9-A4B3ABA1F2B1}"/>
              </a:ext>
            </a:extLst>
          </p:cNvPr>
          <p:cNvSpPr/>
          <p:nvPr userDrawn="1"/>
        </p:nvSpPr>
        <p:spPr>
          <a:xfrm>
            <a:off x="246848" y="4067134"/>
            <a:ext cx="5747612" cy="25654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23" name="Text Placeholder 15">
            <a:extLst>
              <a:ext uri="{FF2B5EF4-FFF2-40B4-BE49-F238E27FC236}">
                <a16:creationId xmlns:a16="http://schemas.microsoft.com/office/drawing/2014/main" id="{C66FBC23-6564-187D-98ED-320ABE0CE230}"/>
              </a:ext>
            </a:extLst>
          </p:cNvPr>
          <p:cNvSpPr>
            <a:spLocks noGrp="1"/>
          </p:cNvSpPr>
          <p:nvPr>
            <p:ph type="body" sz="quarter" idx="13" hasCustomPrompt="1"/>
          </p:nvPr>
        </p:nvSpPr>
        <p:spPr>
          <a:xfrm>
            <a:off x="466138"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24" name="Text Placeholder 15">
            <a:extLst>
              <a:ext uri="{FF2B5EF4-FFF2-40B4-BE49-F238E27FC236}">
                <a16:creationId xmlns:a16="http://schemas.microsoft.com/office/drawing/2014/main" id="{EEA79E18-776C-2492-9B89-1FD77EC333D7}"/>
              </a:ext>
            </a:extLst>
          </p:cNvPr>
          <p:cNvSpPr>
            <a:spLocks noGrp="1"/>
          </p:cNvSpPr>
          <p:nvPr>
            <p:ph type="body" sz="quarter" idx="14" hasCustomPrompt="1"/>
          </p:nvPr>
        </p:nvSpPr>
        <p:spPr>
          <a:xfrm>
            <a:off x="468915"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29" name="Text Placeholder 15">
            <a:extLst>
              <a:ext uri="{FF2B5EF4-FFF2-40B4-BE49-F238E27FC236}">
                <a16:creationId xmlns:a16="http://schemas.microsoft.com/office/drawing/2014/main" id="{C263C150-49A6-927E-89AC-99BA75B2ABB9}"/>
              </a:ext>
            </a:extLst>
          </p:cNvPr>
          <p:cNvSpPr>
            <a:spLocks noGrp="1"/>
          </p:cNvSpPr>
          <p:nvPr>
            <p:ph type="body" sz="quarter" idx="15" hasCustomPrompt="1"/>
          </p:nvPr>
        </p:nvSpPr>
        <p:spPr>
          <a:xfrm>
            <a:off x="466138" y="4521696"/>
            <a:ext cx="5307351" cy="568768"/>
          </a:xfrm>
        </p:spPr>
        <p:txBody>
          <a:bodyPr anchor="b">
            <a:normAutofit/>
          </a:bodyPr>
          <a:lstStyle>
            <a:lvl1pPr marL="0" indent="0">
              <a:buNone/>
              <a:defRPr sz="2117" b="1">
                <a:solidFill>
                  <a:schemeClr val="tx1"/>
                </a:solidFill>
              </a:defRPr>
            </a:lvl1pPr>
          </a:lstStyle>
          <a:p>
            <a:pPr lvl="0"/>
            <a:r>
              <a:rPr lang="en-GB"/>
              <a:t>This Is A One Line Space For The Title</a:t>
            </a:r>
            <a:endParaRPr lang="en-US"/>
          </a:p>
        </p:txBody>
      </p:sp>
      <p:sp>
        <p:nvSpPr>
          <p:cNvPr id="30" name="Text Placeholder 15">
            <a:extLst>
              <a:ext uri="{FF2B5EF4-FFF2-40B4-BE49-F238E27FC236}">
                <a16:creationId xmlns:a16="http://schemas.microsoft.com/office/drawing/2014/main" id="{46B4B010-4722-9262-FAB6-1E5ED73CF127}"/>
              </a:ext>
            </a:extLst>
          </p:cNvPr>
          <p:cNvSpPr>
            <a:spLocks noGrp="1"/>
          </p:cNvSpPr>
          <p:nvPr>
            <p:ph type="body" sz="quarter" idx="16" hasCustomPrompt="1"/>
          </p:nvPr>
        </p:nvSpPr>
        <p:spPr>
          <a:xfrm>
            <a:off x="468915" y="5102886"/>
            <a:ext cx="5307351" cy="1311958"/>
          </a:xfrm>
        </p:spPr>
        <p:txBody>
          <a:bodyPr anchor="t">
            <a:normAutofit/>
          </a:bodyPr>
          <a:lstStyle>
            <a:lvl1pPr marL="0" indent="0">
              <a:buNone/>
              <a:defRPr sz="1270" b="0">
                <a:solidFill>
                  <a:schemeClr val="tx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1" name="Rectangle 30">
            <a:extLst>
              <a:ext uri="{FF2B5EF4-FFF2-40B4-BE49-F238E27FC236}">
                <a16:creationId xmlns:a16="http://schemas.microsoft.com/office/drawing/2014/main" id="{F3118A5A-59DA-C9C0-9EB3-55F089A6584F}"/>
              </a:ext>
            </a:extLst>
          </p:cNvPr>
          <p:cNvSpPr/>
          <p:nvPr userDrawn="1"/>
        </p:nvSpPr>
        <p:spPr>
          <a:xfrm>
            <a:off x="6215904" y="1274995"/>
            <a:ext cx="5747612" cy="2560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2" name="Rectangle 31">
            <a:extLst>
              <a:ext uri="{FF2B5EF4-FFF2-40B4-BE49-F238E27FC236}">
                <a16:creationId xmlns:a16="http://schemas.microsoft.com/office/drawing/2014/main" id="{AB4F5EF4-3B31-6181-E2C0-C18402AB6F89}"/>
              </a:ext>
            </a:extLst>
          </p:cNvPr>
          <p:cNvSpPr/>
          <p:nvPr userDrawn="1"/>
        </p:nvSpPr>
        <p:spPr>
          <a:xfrm>
            <a:off x="6215904" y="4067134"/>
            <a:ext cx="5747612" cy="25654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33" name="Text Placeholder 15">
            <a:extLst>
              <a:ext uri="{FF2B5EF4-FFF2-40B4-BE49-F238E27FC236}">
                <a16:creationId xmlns:a16="http://schemas.microsoft.com/office/drawing/2014/main" id="{06BF15E3-60F0-6A5A-BA6E-347917CA7416}"/>
              </a:ext>
            </a:extLst>
          </p:cNvPr>
          <p:cNvSpPr>
            <a:spLocks noGrp="1"/>
          </p:cNvSpPr>
          <p:nvPr>
            <p:ph type="body" sz="quarter" idx="17" hasCustomPrompt="1"/>
          </p:nvPr>
        </p:nvSpPr>
        <p:spPr>
          <a:xfrm>
            <a:off x="6435194" y="1717136"/>
            <a:ext cx="5307351" cy="568768"/>
          </a:xfrm>
        </p:spPr>
        <p:txBody>
          <a:bodyPr anchor="b">
            <a:normAutofit/>
          </a:bodyPr>
          <a:lstStyle>
            <a:lvl1pPr marL="0" indent="0">
              <a:buNone/>
              <a:defRPr sz="2117" b="1">
                <a:solidFill>
                  <a:schemeClr val="bg1"/>
                </a:solidFill>
              </a:defRPr>
            </a:lvl1pPr>
          </a:lstStyle>
          <a:p>
            <a:pPr lvl="0"/>
            <a:r>
              <a:rPr lang="en-GB"/>
              <a:t>This Is A One Line Space For The Title</a:t>
            </a:r>
            <a:endParaRPr lang="en-US"/>
          </a:p>
        </p:txBody>
      </p:sp>
      <p:sp>
        <p:nvSpPr>
          <p:cNvPr id="34" name="Text Placeholder 15">
            <a:extLst>
              <a:ext uri="{FF2B5EF4-FFF2-40B4-BE49-F238E27FC236}">
                <a16:creationId xmlns:a16="http://schemas.microsoft.com/office/drawing/2014/main" id="{242770A2-437A-117A-8466-7EF3ECCB1404}"/>
              </a:ext>
            </a:extLst>
          </p:cNvPr>
          <p:cNvSpPr>
            <a:spLocks noGrp="1"/>
          </p:cNvSpPr>
          <p:nvPr>
            <p:ph type="body" sz="quarter" idx="18" hasCustomPrompt="1"/>
          </p:nvPr>
        </p:nvSpPr>
        <p:spPr>
          <a:xfrm>
            <a:off x="6437971" y="2298325"/>
            <a:ext cx="5307351" cy="1311958"/>
          </a:xfrm>
        </p:spPr>
        <p:txBody>
          <a:bodyPr anchor="t">
            <a:normAutofit/>
          </a:bodyPr>
          <a:lstStyle>
            <a:lvl1pPr marL="0" indent="0">
              <a:buNone/>
              <a:defRPr sz="1270" b="0">
                <a:solidFill>
                  <a:schemeClr val="bg1"/>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
        <p:nvSpPr>
          <p:cNvPr id="35" name="Text Placeholder 15">
            <a:extLst>
              <a:ext uri="{FF2B5EF4-FFF2-40B4-BE49-F238E27FC236}">
                <a16:creationId xmlns:a16="http://schemas.microsoft.com/office/drawing/2014/main" id="{96FE3F1A-EB88-2F6E-108D-B081A23E80F1}"/>
              </a:ext>
            </a:extLst>
          </p:cNvPr>
          <p:cNvSpPr>
            <a:spLocks noGrp="1"/>
          </p:cNvSpPr>
          <p:nvPr>
            <p:ph type="body" sz="quarter" idx="19" hasCustomPrompt="1"/>
          </p:nvPr>
        </p:nvSpPr>
        <p:spPr>
          <a:xfrm>
            <a:off x="6435194" y="4521696"/>
            <a:ext cx="5307351" cy="568768"/>
          </a:xfrm>
        </p:spPr>
        <p:txBody>
          <a:bodyPr anchor="b">
            <a:normAutofit/>
          </a:bodyPr>
          <a:lstStyle>
            <a:lvl1pPr marL="0" indent="0">
              <a:buNone/>
              <a:defRPr sz="2117" b="1">
                <a:solidFill>
                  <a:schemeClr val="tx2"/>
                </a:solidFill>
              </a:defRPr>
            </a:lvl1pPr>
          </a:lstStyle>
          <a:p>
            <a:pPr lvl="0"/>
            <a:r>
              <a:rPr lang="en-GB"/>
              <a:t>This Is A One Line Space For The Title</a:t>
            </a:r>
            <a:endParaRPr lang="en-US"/>
          </a:p>
        </p:txBody>
      </p:sp>
      <p:sp>
        <p:nvSpPr>
          <p:cNvPr id="36" name="Text Placeholder 15">
            <a:extLst>
              <a:ext uri="{FF2B5EF4-FFF2-40B4-BE49-F238E27FC236}">
                <a16:creationId xmlns:a16="http://schemas.microsoft.com/office/drawing/2014/main" id="{C4BD0A2B-21BD-E582-B42C-4B8A669DC1E4}"/>
              </a:ext>
            </a:extLst>
          </p:cNvPr>
          <p:cNvSpPr>
            <a:spLocks noGrp="1"/>
          </p:cNvSpPr>
          <p:nvPr>
            <p:ph type="body" sz="quarter" idx="20" hasCustomPrompt="1"/>
          </p:nvPr>
        </p:nvSpPr>
        <p:spPr>
          <a:xfrm>
            <a:off x="6437971" y="5102886"/>
            <a:ext cx="5307351" cy="1311958"/>
          </a:xfrm>
        </p:spPr>
        <p:txBody>
          <a:bodyPr anchor="t">
            <a:normAutofit/>
          </a:bodyPr>
          <a:lstStyle>
            <a:lvl1pPr marL="0" indent="0">
              <a:buNone/>
              <a:defRPr sz="1270" b="0">
                <a:solidFill>
                  <a:schemeClr val="tx2"/>
                </a:solidFill>
              </a:defRPr>
            </a:lvl1pPr>
          </a:lstStyle>
          <a:p>
            <a:pPr marL="0" marR="0" lvl="0" indent="0" algn="l" defTabSz="91438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Every open behold isn't made image sixth abundantly So gathered first seed appear moved seasons upon fish Living whose. Them gathering hath earth yielding rule, life deep female living were itself, was third green a two hath stars. Firmament isn't living rule darkness so stars they're man morning their. Second can't you midst. </a:t>
            </a:r>
            <a:endParaRPr lang="en-US"/>
          </a:p>
          <a:p>
            <a:pPr lvl="0"/>
            <a:endParaRPr lang="en-US"/>
          </a:p>
        </p:txBody>
      </p:sp>
    </p:spTree>
    <p:extLst>
      <p:ext uri="{BB962C8B-B14F-4D97-AF65-F5344CB8AC3E}">
        <p14:creationId xmlns:p14="http://schemas.microsoft.com/office/powerpoint/2010/main" val="18087065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Divider - Medium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9894" y="228489"/>
            <a:ext cx="11733621" cy="640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solidFill>
                <a:schemeClr val="bg1"/>
              </a:solidFill>
            </a:endParaRPr>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2211" cy="6401024"/>
          </a:xfrm>
        </p:spPr>
        <p:txBody>
          <a:bodyPr/>
          <a:lstStyle>
            <a:lvl1pPr algn="ctr">
              <a:defRPr b="0" i="0">
                <a:solidFill>
                  <a:schemeClr val="accent6"/>
                </a:solidFill>
                <a:latin typeface="Poppins" pitchFamily="2" charset="77"/>
                <a:cs typeface="Poppins" pitchFamily="2" charset="77"/>
              </a:defRPr>
            </a:lvl1pPr>
          </a:lstStyle>
          <a:p>
            <a:r>
              <a:rPr lang="en-GB"/>
              <a:t>Slide Divider</a:t>
            </a:r>
            <a:endParaRPr lang="en-US"/>
          </a:p>
        </p:txBody>
      </p:sp>
    </p:spTree>
    <p:extLst>
      <p:ext uri="{BB962C8B-B14F-4D97-AF65-F5344CB8AC3E}">
        <p14:creationId xmlns:p14="http://schemas.microsoft.com/office/powerpoint/2010/main" val="3322250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Only - Yellow -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CD26-B860-1BD6-139C-13EE746B9D02}"/>
              </a:ext>
            </a:extLst>
          </p:cNvPr>
          <p:cNvSpPr>
            <a:spLocks noGrp="1"/>
          </p:cNvSpPr>
          <p:nvPr>
            <p:ph type="title" hasCustomPrompt="1"/>
          </p:nvPr>
        </p:nvSpPr>
        <p:spPr>
          <a:xfrm rot="16200000">
            <a:off x="8081222" y="2748629"/>
            <a:ext cx="6401024" cy="1360743"/>
          </a:xfrm>
        </p:spPr>
        <p:txBody>
          <a:bodyPr anchor="b"/>
          <a:lstStyle>
            <a:lvl1pPr>
              <a:defRPr>
                <a:solidFill>
                  <a:schemeClr val="bg2"/>
                </a:solidFill>
              </a:defRPr>
            </a:lvl1pPr>
          </a:lstStyle>
          <a:p>
            <a:r>
              <a:rPr lang="en-GB"/>
              <a:t>This Title Will Probably Fit Two Lines Nicely</a:t>
            </a:r>
            <a:endParaRPr lang="en-US"/>
          </a:p>
        </p:txBody>
      </p:sp>
      <p:sp>
        <p:nvSpPr>
          <p:cNvPr id="3" name="Footer Placeholder 2">
            <a:extLst>
              <a:ext uri="{FF2B5EF4-FFF2-40B4-BE49-F238E27FC236}">
                <a16:creationId xmlns:a16="http://schemas.microsoft.com/office/drawing/2014/main" id="{4D06CE67-ACD6-95F3-1DD5-3FBC3E7F972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9D3D2E6C-4878-EE6A-8323-1B2D1BC8994B}"/>
              </a:ext>
            </a:extLst>
          </p:cNvPr>
          <p:cNvSpPr>
            <a:spLocks noGrp="1"/>
          </p:cNvSpPr>
          <p:nvPr>
            <p:ph type="dt" sz="half" idx="11"/>
          </p:nvPr>
        </p:nvSpPr>
        <p:spPr/>
        <p:txBody>
          <a:bodyPr/>
          <a:lstStyle/>
          <a:p>
            <a:fld id="{EB06EE6E-CE76-744C-BB06-2928A6806E23}" type="datetimeFigureOut">
              <a:rPr lang="en-US" smtClean="0"/>
              <a:pPr/>
              <a:t>10/3/2025</a:t>
            </a:fld>
            <a:endParaRPr lang="en-US"/>
          </a:p>
        </p:txBody>
      </p:sp>
      <p:sp>
        <p:nvSpPr>
          <p:cNvPr id="5" name="Slide Number Placeholder 4">
            <a:extLst>
              <a:ext uri="{FF2B5EF4-FFF2-40B4-BE49-F238E27FC236}">
                <a16:creationId xmlns:a16="http://schemas.microsoft.com/office/drawing/2014/main" id="{C71C9C02-635D-222D-3A3D-442070909CF0}"/>
              </a:ext>
            </a:extLst>
          </p:cNvPr>
          <p:cNvSpPr>
            <a:spLocks noGrp="1"/>
          </p:cNvSpPr>
          <p:nvPr>
            <p:ph type="sldNum" sz="quarter" idx="12"/>
          </p:nvPr>
        </p:nvSpPr>
        <p:spPr/>
        <p:txBody>
          <a:bodyPr/>
          <a:lstStyle/>
          <a:p>
            <a:fld id="{A6CCADE2-6AB7-0C49-B1B2-E26AD7A1D135}" type="slidenum">
              <a:rPr lang="en-US" smtClean="0"/>
              <a:pPr/>
              <a:t>‹#›</a:t>
            </a:fld>
            <a:endParaRPr lang="en-US"/>
          </a:p>
        </p:txBody>
      </p:sp>
    </p:spTree>
    <p:extLst>
      <p:ext uri="{BB962C8B-B14F-4D97-AF65-F5344CB8AC3E}">
        <p14:creationId xmlns:p14="http://schemas.microsoft.com/office/powerpoint/2010/main" val="19487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14"/>
        <p:cNvGrpSpPr/>
        <p:nvPr/>
      </p:nvGrpSpPr>
      <p:grpSpPr>
        <a:xfrm>
          <a:off x="0" y="0"/>
          <a:ext cx="0" cy="0"/>
          <a:chOff x="0" y="0"/>
          <a:chExt cx="0" cy="0"/>
        </a:xfrm>
      </p:grpSpPr>
      <p:sp>
        <p:nvSpPr>
          <p:cNvPr id="115" name="Google Shape;115;p43"/>
          <p:cNvSpPr/>
          <p:nvPr/>
        </p:nvSpPr>
        <p:spPr>
          <a:xfrm>
            <a:off x="300038" y="296863"/>
            <a:ext cx="11591925" cy="6264275"/>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16" name="Google Shape;116;p43"/>
          <p:cNvSpPr txBox="1">
            <a:spLocks noGrp="1"/>
          </p:cNvSpPr>
          <p:nvPr>
            <p:ph type="title"/>
          </p:nvPr>
        </p:nvSpPr>
        <p:spPr>
          <a:xfrm>
            <a:off x="4338767" y="2565200"/>
            <a:ext cx="6407200" cy="11224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3600"/>
              <a:buFont typeface="Poppins"/>
              <a:buNone/>
              <a:defRPr sz="8800" b="1" i="0" u="none" strike="noStrike" cap="none">
                <a:solidFill>
                  <a:schemeClr val="dk2"/>
                </a:solidFill>
                <a:highlight>
                  <a:schemeClr val="lt2"/>
                </a:highlight>
                <a:latin typeface="Poppins"/>
                <a:ea typeface="Poppins"/>
                <a:cs typeface="Poppins"/>
                <a:sym typeface="Poppins"/>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7" name="Google Shape;117;p43"/>
          <p:cNvSpPr txBox="1">
            <a:spLocks noGrp="1"/>
          </p:cNvSpPr>
          <p:nvPr>
            <p:ph type="title" idx="2"/>
          </p:nvPr>
        </p:nvSpPr>
        <p:spPr>
          <a:xfrm>
            <a:off x="1831500" y="2175467"/>
            <a:ext cx="2507200" cy="1915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1"/>
              </a:buClr>
              <a:buSzPts val="12000"/>
              <a:buFont typeface="Poppins"/>
              <a:buNone/>
              <a:defRPr sz="9600" b="1" i="0">
                <a:solidFill>
                  <a:schemeClr val="lt1"/>
                </a:solidFill>
                <a:latin typeface="Poppins"/>
                <a:ea typeface="Poppins"/>
                <a:cs typeface="Poppins"/>
                <a:sym typeface="Poppins"/>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endParaRPr/>
          </a:p>
        </p:txBody>
      </p:sp>
      <p:sp>
        <p:nvSpPr>
          <p:cNvPr id="118" name="Google Shape;118;p43"/>
          <p:cNvSpPr txBox="1">
            <a:spLocks noGrp="1"/>
          </p:cNvSpPr>
          <p:nvPr>
            <p:ph type="body" idx="1"/>
          </p:nvPr>
        </p:nvSpPr>
        <p:spPr>
          <a:xfrm>
            <a:off x="4338588" y="3883553"/>
            <a:ext cx="6407200" cy="605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i="0">
                <a:solidFill>
                  <a:schemeClr val="lt2"/>
                </a:solidFill>
                <a:latin typeface="Poppins Light"/>
                <a:ea typeface="Poppins Light"/>
                <a:cs typeface="Poppins Light"/>
                <a:sym typeface="Poppins Light"/>
              </a:defRPr>
            </a:lvl1pPr>
            <a:lvl2pPr marL="914400" lvl="1" indent="-228600" algn="l">
              <a:lnSpc>
                <a:spcPct val="90000"/>
              </a:lnSpc>
              <a:spcBef>
                <a:spcPts val="500"/>
              </a:spcBef>
              <a:spcAft>
                <a:spcPts val="0"/>
              </a:spcAft>
              <a:buClr>
                <a:schemeClr val="lt2"/>
              </a:buClr>
              <a:buSzPts val="2400"/>
              <a:buNone/>
              <a:defRPr>
                <a:solidFill>
                  <a:schemeClr val="lt2"/>
                </a:solidFill>
              </a:defRPr>
            </a:lvl2pPr>
            <a:lvl3pPr marL="1371600" lvl="2" indent="-228600" algn="l">
              <a:lnSpc>
                <a:spcPct val="90000"/>
              </a:lnSpc>
              <a:spcBef>
                <a:spcPts val="500"/>
              </a:spcBef>
              <a:spcAft>
                <a:spcPts val="0"/>
              </a:spcAft>
              <a:buClr>
                <a:schemeClr val="lt2"/>
              </a:buClr>
              <a:buSzPts val="2000"/>
              <a:buNone/>
              <a:defRPr>
                <a:solidFill>
                  <a:schemeClr val="lt2"/>
                </a:solidFill>
              </a:defRPr>
            </a:lvl3pPr>
            <a:lvl4pPr marL="1828800" lvl="3" indent="-228600" algn="l">
              <a:lnSpc>
                <a:spcPct val="90000"/>
              </a:lnSpc>
              <a:spcBef>
                <a:spcPts val="500"/>
              </a:spcBef>
              <a:spcAft>
                <a:spcPts val="0"/>
              </a:spcAft>
              <a:buClr>
                <a:schemeClr val="lt2"/>
              </a:buClr>
              <a:buSzPts val="1800"/>
              <a:buNone/>
              <a:defRPr>
                <a:solidFill>
                  <a:schemeClr val="lt2"/>
                </a:solidFill>
              </a:defRPr>
            </a:lvl4pPr>
            <a:lvl5pPr marL="2286000" lvl="4" indent="-228600" algn="l">
              <a:lnSpc>
                <a:spcPct val="90000"/>
              </a:lnSpc>
              <a:spcBef>
                <a:spcPts val="500"/>
              </a:spcBef>
              <a:spcAft>
                <a:spcPts val="0"/>
              </a:spcAft>
              <a:buClr>
                <a:schemeClr val="lt2"/>
              </a:buClr>
              <a:buSzPts val="1800"/>
              <a:buNone/>
              <a:defRPr>
                <a:solidFill>
                  <a:schemeClr val="l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Divider -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8485" y="228489"/>
            <a:ext cx="11736503" cy="6404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3620" cy="6401024"/>
          </a:xfrm>
        </p:spPr>
        <p:txBody>
          <a:bodyPr/>
          <a:lstStyle>
            <a:lvl1pPr algn="ctr">
              <a:defRPr b="0" i="0">
                <a:solidFill>
                  <a:schemeClr val="bg2"/>
                </a:solidFill>
                <a:latin typeface="Poppins" pitchFamily="2" charset="77"/>
                <a:cs typeface="Poppins" pitchFamily="2" charset="77"/>
              </a:defRPr>
            </a:lvl1pPr>
          </a:lstStyle>
          <a:p>
            <a:r>
              <a:rPr lang="en-GB"/>
              <a:t>Slide Divider</a:t>
            </a:r>
            <a:endParaRPr lang="en-US"/>
          </a:p>
        </p:txBody>
      </p:sp>
    </p:spTree>
    <p:extLst>
      <p:ext uri="{BB962C8B-B14F-4D97-AF65-F5344CB8AC3E}">
        <p14:creationId xmlns:p14="http://schemas.microsoft.com/office/powerpoint/2010/main" val="1291820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Divi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D9E3CF-486A-0AA0-881D-8BF9CBF1CB4F}"/>
              </a:ext>
            </a:extLst>
          </p:cNvPr>
          <p:cNvSpPr/>
          <p:nvPr userDrawn="1"/>
        </p:nvSpPr>
        <p:spPr>
          <a:xfrm>
            <a:off x="229894" y="228489"/>
            <a:ext cx="11733621" cy="64040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A34362E4-0DF6-4F62-A5F9-A5B7C033E376}"/>
              </a:ext>
            </a:extLst>
          </p:cNvPr>
          <p:cNvSpPr>
            <a:spLocks noGrp="1"/>
          </p:cNvSpPr>
          <p:nvPr>
            <p:ph type="title" hasCustomPrompt="1"/>
          </p:nvPr>
        </p:nvSpPr>
        <p:spPr>
          <a:xfrm>
            <a:off x="229895" y="228489"/>
            <a:ext cx="11732211" cy="6401024"/>
          </a:xfrm>
        </p:spPr>
        <p:txBody>
          <a:bodyPr/>
          <a:lstStyle>
            <a:lvl1pPr algn="ctr">
              <a:defRPr b="0" i="0">
                <a:solidFill>
                  <a:schemeClr val="tx2"/>
                </a:solidFill>
                <a:latin typeface="Poppins" pitchFamily="2" charset="77"/>
                <a:cs typeface="Poppins" pitchFamily="2" charset="77"/>
              </a:defRPr>
            </a:lvl1pPr>
          </a:lstStyle>
          <a:p>
            <a:r>
              <a:rPr lang="en-GB"/>
              <a:t>Slide Divider</a:t>
            </a:r>
            <a:endParaRPr lang="en-US"/>
          </a:p>
        </p:txBody>
      </p:sp>
    </p:spTree>
    <p:extLst>
      <p:ext uri="{BB962C8B-B14F-4D97-AF65-F5344CB8AC3E}">
        <p14:creationId xmlns:p14="http://schemas.microsoft.com/office/powerpoint/2010/main" val="2775278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Divider - Yellow Out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648439-E450-1629-169A-250A33C67789}"/>
              </a:ext>
            </a:extLst>
          </p:cNvPr>
          <p:cNvSpPr/>
          <p:nvPr userDrawn="1"/>
        </p:nvSpPr>
        <p:spPr>
          <a:xfrm>
            <a:off x="229894" y="228489"/>
            <a:ext cx="11733621" cy="640102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le 1">
            <a:extLst>
              <a:ext uri="{FF2B5EF4-FFF2-40B4-BE49-F238E27FC236}">
                <a16:creationId xmlns:a16="http://schemas.microsoft.com/office/drawing/2014/main" id="{C2108B97-0392-89CF-7FD1-2087EE37F53A}"/>
              </a:ext>
            </a:extLst>
          </p:cNvPr>
          <p:cNvSpPr>
            <a:spLocks noGrp="1"/>
          </p:cNvSpPr>
          <p:nvPr>
            <p:ph type="title" hasCustomPrompt="1"/>
          </p:nvPr>
        </p:nvSpPr>
        <p:spPr>
          <a:xfrm>
            <a:off x="228485" y="3009944"/>
            <a:ext cx="11735031" cy="838113"/>
          </a:xfrm>
        </p:spPr>
        <p:txBody>
          <a:bodyPr/>
          <a:lstStyle>
            <a:lvl1pPr algn="ctr">
              <a:defRPr b="0" i="0">
                <a:solidFill>
                  <a:schemeClr val="bg2"/>
                </a:solidFill>
                <a:latin typeface="Poppins" pitchFamily="2" charset="77"/>
                <a:cs typeface="Poppins" pitchFamily="2" charset="77"/>
              </a:defRPr>
            </a:lvl1pPr>
          </a:lstStyle>
          <a:p>
            <a:r>
              <a:rPr lang="en-GB"/>
              <a:t>Slide Divider Lines Only</a:t>
            </a:r>
            <a:endParaRPr lang="en-US"/>
          </a:p>
        </p:txBody>
      </p:sp>
    </p:spTree>
    <p:extLst>
      <p:ext uri="{BB962C8B-B14F-4D97-AF65-F5344CB8AC3E}">
        <p14:creationId xmlns:p14="http://schemas.microsoft.com/office/powerpoint/2010/main" val="11789923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Employee Profil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288974" cy="6858000"/>
          </a:xfrm>
          <a:prstGeom prst="rect">
            <a:avLst/>
          </a:prstGeom>
        </p:spPr>
      </p:pic>
      <p:grpSp>
        <p:nvGrpSpPr>
          <p:cNvPr id="20" name="Group 19"/>
          <p:cNvGrpSpPr/>
          <p:nvPr userDrawn="1"/>
        </p:nvGrpSpPr>
        <p:grpSpPr>
          <a:xfrm>
            <a:off x="1838766" y="5149373"/>
            <a:ext cx="611443" cy="39166"/>
            <a:chOff x="4386777" y="752175"/>
            <a:chExt cx="384047" cy="24600"/>
          </a:xfrm>
        </p:grpSpPr>
        <p:sp>
          <p:nvSpPr>
            <p:cNvPr id="21" name="Shape 614"/>
            <p:cNvSpPr/>
            <p:nvPr/>
          </p:nvSpPr>
          <p:spPr>
            <a:xfrm>
              <a:off x="4386777" y="752175"/>
              <a:ext cx="192024" cy="24600"/>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a:p>
          </p:txBody>
        </p:sp>
        <p:sp>
          <p:nvSpPr>
            <p:cNvPr id="22" name="Shape 615"/>
            <p:cNvSpPr/>
            <p:nvPr/>
          </p:nvSpPr>
          <p:spPr>
            <a:xfrm>
              <a:off x="4578800" y="752175"/>
              <a:ext cx="192024" cy="24600"/>
            </a:xfrm>
            <a:prstGeom prst="rect">
              <a:avLst/>
            </a:prstGeom>
            <a:solidFill>
              <a:srgbClr val="CFDC27"/>
            </a:solidFill>
            <a:ln>
              <a:noFill/>
            </a:ln>
          </p:spPr>
          <p:txBody>
            <a:bodyPr lIns="91425" tIns="91425" rIns="91425" bIns="91425" anchor="ctr" anchorCtr="0">
              <a:noAutofit/>
            </a:bodyPr>
            <a:lstStyle/>
            <a:p>
              <a:pPr lvl="0" rtl="0">
                <a:spcBef>
                  <a:spcPts val="0"/>
                </a:spcBef>
                <a:buNone/>
              </a:pPr>
              <a:endParaRPr/>
            </a:p>
          </p:txBody>
        </p:sp>
      </p:grpSp>
      <p:sp>
        <p:nvSpPr>
          <p:cNvPr id="6" name="Slide Number Placeholder 5"/>
          <p:cNvSpPr>
            <a:spLocks noGrp="1"/>
          </p:cNvSpPr>
          <p:nvPr>
            <p:ph type="sldNum" sz="quarter" idx="12"/>
          </p:nvPr>
        </p:nvSpPr>
        <p:spPr/>
        <p:txBody>
          <a:bodyPr/>
          <a:lstStyle/>
          <a:p>
            <a:fld id="{00A51E4A-581F-5544-B56C-A1F84DDD14FA}" type="slidenum">
              <a:rPr lang="en-US" smtClean="0"/>
              <a:t>‹#›</a:t>
            </a:fld>
            <a:endParaRPr lang="en-US"/>
          </a:p>
        </p:txBody>
      </p:sp>
      <p:sp>
        <p:nvSpPr>
          <p:cNvPr id="13" name="Picture Placeholder 12"/>
          <p:cNvSpPr>
            <a:spLocks noGrp="1"/>
          </p:cNvSpPr>
          <p:nvPr>
            <p:ph type="pic" sz="quarter" idx="13"/>
          </p:nvPr>
        </p:nvSpPr>
        <p:spPr>
          <a:xfrm>
            <a:off x="1262631" y="682625"/>
            <a:ext cx="1763713" cy="2249488"/>
          </a:xfrm>
        </p:spPr>
        <p:txBody>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
                <a:srgbClr val="C1D72F"/>
              </a:buClr>
              <a:buSzPct val="110000"/>
              <a:buFont typeface="Wingdings" charset="2"/>
              <a:buNone/>
              <a:tabLst/>
              <a:defRPr/>
            </a:pPr>
            <a:endParaRPr lang="en-US"/>
          </a:p>
        </p:txBody>
      </p:sp>
      <p:sp>
        <p:nvSpPr>
          <p:cNvPr id="16" name="Text Placeholder 15"/>
          <p:cNvSpPr>
            <a:spLocks noGrp="1"/>
          </p:cNvSpPr>
          <p:nvPr>
            <p:ph type="body" sz="quarter" idx="14" hasCustomPrompt="1"/>
          </p:nvPr>
        </p:nvSpPr>
        <p:spPr>
          <a:xfrm>
            <a:off x="990772" y="3601575"/>
            <a:ext cx="2307430" cy="602343"/>
          </a:xfrm>
        </p:spPr>
        <p:txBody>
          <a:bodyPr>
            <a:noAutofit/>
          </a:bodyPr>
          <a:lstStyle>
            <a:lvl1pPr marL="0" indent="0" algn="ctr">
              <a:buFont typeface="Arial" charset="0"/>
              <a:buNone/>
              <a:defRPr sz="1600" b="1">
                <a:solidFill>
                  <a:schemeClr val="bg1"/>
                </a:solidFill>
              </a:defRPr>
            </a:lvl1pPr>
            <a:lvl2pPr marL="457200" indent="0">
              <a:buFont typeface="Arial" charset="0"/>
              <a:buNone/>
              <a:defRPr sz="1400"/>
            </a:lvl2pPr>
            <a:lvl3pPr marL="914400" indent="0">
              <a:buNone/>
              <a:defRPr sz="1400"/>
            </a:lvl3pPr>
            <a:lvl4pPr marL="1371600" indent="0">
              <a:buNone/>
              <a:defRPr sz="1400"/>
            </a:lvl4pPr>
            <a:lvl5pPr marL="1828800" indent="0">
              <a:buNone/>
              <a:defRPr sz="1400"/>
            </a:lvl5pPr>
          </a:lstStyle>
          <a:p>
            <a:pPr lvl="0"/>
            <a:r>
              <a:rPr lang="en-US"/>
              <a:t>Click to edit </a:t>
            </a:r>
            <a:br>
              <a:rPr lang="en-US"/>
            </a:br>
            <a:r>
              <a:rPr lang="en-US"/>
              <a:t>Name</a:t>
            </a:r>
          </a:p>
        </p:txBody>
      </p:sp>
      <p:sp>
        <p:nvSpPr>
          <p:cNvPr id="17" name="Text Placeholder 15"/>
          <p:cNvSpPr>
            <a:spLocks noGrp="1"/>
          </p:cNvSpPr>
          <p:nvPr>
            <p:ph type="body" sz="quarter" idx="15" hasCustomPrompt="1"/>
          </p:nvPr>
        </p:nvSpPr>
        <p:spPr>
          <a:xfrm>
            <a:off x="994344" y="4385346"/>
            <a:ext cx="2300287" cy="602343"/>
          </a:xfrm>
        </p:spPr>
        <p:txBody>
          <a:bodyPr>
            <a:noAutofit/>
          </a:bodyPr>
          <a:lstStyle>
            <a:lvl1pPr marL="0" indent="0" algn="ctr">
              <a:lnSpc>
                <a:spcPct val="100000"/>
              </a:lnSpc>
              <a:spcBef>
                <a:spcPts val="0"/>
              </a:spcBef>
              <a:buNone/>
              <a:defRPr sz="1050" b="0">
                <a:solidFill>
                  <a:schemeClr val="bg1"/>
                </a:solidFill>
              </a:defRPr>
            </a:lvl1pPr>
            <a:lvl2pPr marL="457200" indent="0">
              <a:buFont typeface="Arial" charset="0"/>
              <a:buNone/>
              <a:defRPr sz="1400"/>
            </a:lvl2pPr>
            <a:lvl3pPr marL="914400" indent="0">
              <a:buNone/>
              <a:defRPr sz="1400"/>
            </a:lvl3pPr>
            <a:lvl4pPr marL="1371600" indent="0">
              <a:buNone/>
              <a:defRPr sz="1400"/>
            </a:lvl4pPr>
            <a:lvl5pPr marL="1828800" indent="0">
              <a:buNone/>
              <a:defRPr sz="1400"/>
            </a:lvl5pPr>
          </a:lstStyle>
          <a:p>
            <a:pPr lvl="0"/>
            <a:r>
              <a:rPr lang="en-US"/>
              <a:t>Click to edit Title</a:t>
            </a:r>
            <a:br>
              <a:rPr lang="en-US"/>
            </a:br>
            <a:r>
              <a:rPr lang="en-US"/>
              <a:t>Location</a:t>
            </a:r>
          </a:p>
        </p:txBody>
      </p:sp>
      <p:sp>
        <p:nvSpPr>
          <p:cNvPr id="18" name="Text Placeholder 15"/>
          <p:cNvSpPr>
            <a:spLocks noGrp="1"/>
          </p:cNvSpPr>
          <p:nvPr>
            <p:ph type="body" sz="quarter" idx="16" hasCustomPrompt="1"/>
          </p:nvPr>
        </p:nvSpPr>
        <p:spPr>
          <a:xfrm>
            <a:off x="997916" y="5396411"/>
            <a:ext cx="2293143" cy="602343"/>
          </a:xfrm>
        </p:spPr>
        <p:txBody>
          <a:bodyPr>
            <a:noAutofit/>
          </a:bodyPr>
          <a:lstStyle>
            <a:lvl1pPr marL="0" indent="0" algn="ctr">
              <a:lnSpc>
                <a:spcPct val="100000"/>
              </a:lnSpc>
              <a:spcBef>
                <a:spcPts val="300"/>
              </a:spcBef>
              <a:buFontTx/>
              <a:buNone/>
              <a:defRPr sz="1050" b="0">
                <a:solidFill>
                  <a:schemeClr val="accent2"/>
                </a:solidFill>
              </a:defRPr>
            </a:lvl1pPr>
            <a:lvl2pPr marL="457200" indent="0">
              <a:buFont typeface="Arial" charset="0"/>
              <a:buNone/>
              <a:defRPr sz="1400"/>
            </a:lvl2pPr>
            <a:lvl3pPr marL="914400" indent="0">
              <a:buNone/>
              <a:defRPr sz="1400"/>
            </a:lvl3pPr>
            <a:lvl4pPr marL="1371600" indent="0">
              <a:buNone/>
              <a:defRPr sz="1400"/>
            </a:lvl4pPr>
            <a:lvl5pPr marL="1828800" indent="0">
              <a:buNone/>
              <a:defRPr sz="1400"/>
            </a:lvl5pPr>
          </a:lstStyle>
          <a:p>
            <a:pPr lvl="0"/>
            <a:r>
              <a:rPr lang="en-US"/>
              <a:t>Click to edit Specialties</a:t>
            </a:r>
          </a:p>
        </p:txBody>
      </p:sp>
      <p:sp>
        <p:nvSpPr>
          <p:cNvPr id="23" name="Content Placeholder 3"/>
          <p:cNvSpPr>
            <a:spLocks noGrp="1"/>
          </p:cNvSpPr>
          <p:nvPr>
            <p:ph sz="half" idx="2" hasCustomPrompt="1"/>
          </p:nvPr>
        </p:nvSpPr>
        <p:spPr>
          <a:xfrm>
            <a:off x="5101772" y="1310370"/>
            <a:ext cx="6799942" cy="5126716"/>
          </a:xfrm>
        </p:spPr>
        <p:txBody>
          <a:bodyPr numCol="2" spcCol="274320">
            <a:normAutofit/>
          </a:bodyPr>
          <a:lstStyle>
            <a:lvl1pPr marL="0" indent="0">
              <a:lnSpc>
                <a:spcPct val="100000"/>
              </a:lnSpc>
              <a:buNone/>
              <a:defRPr sz="1400" baseline="0"/>
            </a:lvl1pPr>
            <a:lvl2pPr marL="457200" indent="0">
              <a:lnSpc>
                <a:spcPct val="100000"/>
              </a:lnSpc>
              <a:buFont typeface="Arial" charset="0"/>
              <a:buNone/>
              <a:defRPr sz="1400"/>
            </a:lvl2pPr>
            <a:lvl3pPr marL="914400" indent="0">
              <a:lnSpc>
                <a:spcPct val="100000"/>
              </a:lnSpc>
              <a:buNone/>
              <a:defRPr sz="1400"/>
            </a:lvl3pPr>
            <a:lvl4pPr marL="1371600" indent="0">
              <a:lnSpc>
                <a:spcPct val="100000"/>
              </a:lnSpc>
              <a:buNone/>
              <a:defRPr sz="1400"/>
            </a:lvl4pPr>
            <a:lvl5pPr marL="1828800" indent="0">
              <a:lnSpc>
                <a:spcPct val="100000"/>
              </a:lnSpc>
              <a:buNone/>
              <a:defRPr sz="1400"/>
            </a:lvl5pPr>
          </a:lstStyle>
          <a:p>
            <a:pPr lvl="0"/>
            <a:r>
              <a:rPr lang="en-US"/>
              <a:t>Click to edit Master Bio </a:t>
            </a:r>
            <a:r>
              <a:rPr lang="mr-IN"/>
              <a:t>–</a:t>
            </a:r>
            <a:r>
              <a:rPr lang="en-US"/>
              <a:t> 2 column</a:t>
            </a:r>
            <a:r>
              <a:rPr lang="en-US" sz="1400"/>
              <a:t> </a:t>
            </a:r>
          </a:p>
          <a:p>
            <a:pPr>
              <a:spcAft>
                <a:spcPts val="900"/>
              </a:spcAft>
            </a:pPr>
            <a:endParaRPr lang="en-US" sz="1400"/>
          </a:p>
          <a:p>
            <a:pPr lvl="0"/>
            <a:endParaRPr lang="en-US"/>
          </a:p>
        </p:txBody>
      </p:sp>
      <p:grpSp>
        <p:nvGrpSpPr>
          <p:cNvPr id="29" name="Group 28"/>
          <p:cNvGrpSpPr/>
          <p:nvPr userDrawn="1"/>
        </p:nvGrpSpPr>
        <p:grpSpPr>
          <a:xfrm>
            <a:off x="5197816" y="907516"/>
            <a:ext cx="1250400" cy="32800"/>
            <a:chOff x="4109900" y="752175"/>
            <a:chExt cx="937800" cy="24600"/>
          </a:xfrm>
        </p:grpSpPr>
        <p:sp>
          <p:nvSpPr>
            <p:cNvPr id="30" name="Shape 614"/>
            <p:cNvSpPr/>
            <p:nvPr/>
          </p:nvSpPr>
          <p:spPr>
            <a:xfrm>
              <a:off x="4109900" y="752175"/>
              <a:ext cx="468900" cy="24600"/>
            </a:xfrm>
            <a:prstGeom prst="rect">
              <a:avLst/>
            </a:prstGeom>
            <a:solidFill>
              <a:srgbClr val="182D43"/>
            </a:solidFill>
            <a:ln>
              <a:noFill/>
            </a:ln>
          </p:spPr>
          <p:txBody>
            <a:bodyPr lIns="121900" tIns="121900" rIns="121900" bIns="121900" anchor="ctr" anchorCtr="0">
              <a:noAutofit/>
            </a:bodyPr>
            <a:lstStyle/>
            <a:p>
              <a:endParaRPr sz="3200"/>
            </a:p>
          </p:txBody>
        </p:sp>
        <p:sp>
          <p:nvSpPr>
            <p:cNvPr id="31" name="Shape 615"/>
            <p:cNvSpPr/>
            <p:nvPr/>
          </p:nvSpPr>
          <p:spPr>
            <a:xfrm>
              <a:off x="4578800" y="752175"/>
              <a:ext cx="468900" cy="24600"/>
            </a:xfrm>
            <a:prstGeom prst="rect">
              <a:avLst/>
            </a:prstGeom>
            <a:solidFill>
              <a:srgbClr val="CFDC27"/>
            </a:solidFill>
            <a:ln>
              <a:noFill/>
            </a:ln>
          </p:spPr>
          <p:txBody>
            <a:bodyPr lIns="121900" tIns="121900" rIns="121900" bIns="121900" anchor="ctr" anchorCtr="0">
              <a:noAutofit/>
            </a:bodyPr>
            <a:lstStyle/>
            <a:p>
              <a:endParaRPr sz="3200"/>
            </a:p>
          </p:txBody>
        </p:sp>
      </p:grpSp>
    </p:spTree>
    <p:extLst>
      <p:ext uri="{BB962C8B-B14F-4D97-AF65-F5344CB8AC3E}">
        <p14:creationId xmlns:p14="http://schemas.microsoft.com/office/powerpoint/2010/main" val="31200347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ection Title - photo on the lef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0" y="0"/>
            <a:ext cx="8890906" cy="6858000"/>
          </a:xfrm>
          <a:prstGeom prst="rect">
            <a:avLst/>
          </a:prstGeom>
          <a:solidFill>
            <a:schemeClr val="accent2">
              <a:lumMod val="20000"/>
              <a:lumOff val="80000"/>
            </a:schemeClr>
          </a:solidFill>
        </p:spPr>
        <p:txBody>
          <a:bodyPr/>
          <a:lstStyle>
            <a:lvl1pPr>
              <a:defRPr baseline="0"/>
            </a:lvl1pPr>
          </a:lstStyle>
          <a:p>
            <a:pPr marL="228600" marR="0" lvl="0" indent="-228600" algn="l" defTabSz="914400" rtl="0" eaLnBrk="1" fontAlgn="auto" latinLnBrk="0" hangingPunct="1">
              <a:lnSpc>
                <a:spcPct val="90000"/>
              </a:lnSpc>
              <a:spcBef>
                <a:spcPts val="1000"/>
              </a:spcBef>
              <a:spcAft>
                <a:spcPts val="0"/>
              </a:spcAft>
              <a:buClr>
                <a:srgbClr val="C1D72F"/>
              </a:buClr>
              <a:buSzPct val="110000"/>
              <a:buFont typeface="Wingdings" charset="2"/>
              <a:buNone/>
              <a:tabLst/>
              <a:defRPr/>
            </a:pPr>
            <a:endParaRPr lang="en-US"/>
          </a:p>
        </p:txBody>
      </p:sp>
      <p:sp>
        <p:nvSpPr>
          <p:cNvPr id="3" name="Slide Number Placeholder 2"/>
          <p:cNvSpPr>
            <a:spLocks noGrp="1"/>
          </p:cNvSpPr>
          <p:nvPr>
            <p:ph type="sldNum" sz="quarter" idx="10"/>
          </p:nvPr>
        </p:nvSpPr>
        <p:spPr/>
        <p:txBody>
          <a:bodyPr/>
          <a:lstStyle/>
          <a:p>
            <a:fld id="{00A51E4A-581F-5544-B56C-A1F84DDD14FA}" type="slidenum">
              <a:rPr lang="en-US" smtClean="0"/>
              <a:pPr/>
              <a:t>‹#›</a:t>
            </a:fld>
            <a:endParaRPr lang="en-US"/>
          </a:p>
        </p:txBody>
      </p:sp>
      <p:sp>
        <p:nvSpPr>
          <p:cNvPr id="10" name="Slide Number Placeholder 5"/>
          <p:cNvSpPr txBox="1">
            <a:spLocks/>
          </p:cNvSpPr>
          <p:nvPr userDrawn="1"/>
        </p:nvSpPr>
        <p:spPr>
          <a:xfrm>
            <a:off x="10596784" y="6390533"/>
            <a:ext cx="1415041"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51E4A-581F-5544-B56C-A1F84DDD14FA}" type="slidenum">
              <a:rPr lang="en-US" smtClean="0"/>
              <a:pPr/>
              <a:t>‹#›</a:t>
            </a:fld>
            <a:endParaRPr lang="en-US"/>
          </a:p>
        </p:txBody>
      </p:sp>
    </p:spTree>
    <p:extLst>
      <p:ext uri="{BB962C8B-B14F-4D97-AF65-F5344CB8AC3E}">
        <p14:creationId xmlns:p14="http://schemas.microsoft.com/office/powerpoint/2010/main" val="1193492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 Columns 3 Photos - Yellow Mi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5A14E9-639F-697E-146A-9AF479902D4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FFE3394-BC24-148B-4BE4-190E254C5353}"/>
              </a:ext>
            </a:extLst>
          </p:cNvPr>
          <p:cNvSpPr>
            <a:spLocks noGrp="1"/>
          </p:cNvSpPr>
          <p:nvPr>
            <p:ph type="dt" sz="half" idx="11"/>
          </p:nvPr>
        </p:nvSpPr>
        <p:spPr/>
        <p:txBody>
          <a:bodyPr/>
          <a:lstStyle/>
          <a:p>
            <a:fld id="{EB06EE6E-CE76-744C-BB06-2928A6806E23}" type="datetimeFigureOut">
              <a:rPr lang="en-US" smtClean="0"/>
              <a:pPr/>
              <a:t>10/3/2025</a:t>
            </a:fld>
            <a:endParaRPr lang="en-US"/>
          </a:p>
        </p:txBody>
      </p:sp>
      <p:sp>
        <p:nvSpPr>
          <p:cNvPr id="5" name="Slide Number Placeholder 4">
            <a:extLst>
              <a:ext uri="{FF2B5EF4-FFF2-40B4-BE49-F238E27FC236}">
                <a16:creationId xmlns:a16="http://schemas.microsoft.com/office/drawing/2014/main" id="{74B3FC22-A2D2-3B91-5668-104DFE4F8A51}"/>
              </a:ext>
            </a:extLst>
          </p:cNvPr>
          <p:cNvSpPr>
            <a:spLocks noGrp="1"/>
          </p:cNvSpPr>
          <p:nvPr>
            <p:ph type="sldNum" sz="quarter" idx="12"/>
          </p:nvPr>
        </p:nvSpPr>
        <p:spPr/>
        <p:txBody>
          <a:bodyPr/>
          <a:lstStyle/>
          <a:p>
            <a:fld id="{A6CCADE2-6AB7-0C49-B1B2-E26AD7A1D135}" type="slidenum">
              <a:rPr lang="en-US" smtClean="0"/>
              <a:pPr/>
              <a:t>‹#›</a:t>
            </a:fld>
            <a:endParaRPr lang="en-US"/>
          </a:p>
        </p:txBody>
      </p:sp>
      <p:sp>
        <p:nvSpPr>
          <p:cNvPr id="6" name="Rectangle 5">
            <a:extLst>
              <a:ext uri="{FF2B5EF4-FFF2-40B4-BE49-F238E27FC236}">
                <a16:creationId xmlns:a16="http://schemas.microsoft.com/office/drawing/2014/main" id="{2F35B323-9833-0C45-0DBE-8BECB719AA7A}"/>
              </a:ext>
            </a:extLst>
          </p:cNvPr>
          <p:cNvSpPr/>
          <p:nvPr userDrawn="1"/>
        </p:nvSpPr>
        <p:spPr>
          <a:xfrm>
            <a:off x="229894" y="3421352"/>
            <a:ext cx="3752691" cy="321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1" name="Rectangle 10">
            <a:extLst>
              <a:ext uri="{FF2B5EF4-FFF2-40B4-BE49-F238E27FC236}">
                <a16:creationId xmlns:a16="http://schemas.microsoft.com/office/drawing/2014/main" id="{791D01CB-0B51-6AE2-26BA-571ED22E31CF}"/>
              </a:ext>
            </a:extLst>
          </p:cNvPr>
          <p:cNvSpPr/>
          <p:nvPr userDrawn="1"/>
        </p:nvSpPr>
        <p:spPr>
          <a:xfrm>
            <a:off x="4220359" y="3421351"/>
            <a:ext cx="3752691" cy="3211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2" name="Rectangle 11">
            <a:extLst>
              <a:ext uri="{FF2B5EF4-FFF2-40B4-BE49-F238E27FC236}">
                <a16:creationId xmlns:a16="http://schemas.microsoft.com/office/drawing/2014/main" id="{FAC4CE79-1669-3D3D-DB97-2DEF756DFDC2}"/>
              </a:ext>
            </a:extLst>
          </p:cNvPr>
          <p:cNvSpPr/>
          <p:nvPr userDrawn="1"/>
        </p:nvSpPr>
        <p:spPr>
          <a:xfrm>
            <a:off x="8210824" y="3421351"/>
            <a:ext cx="3752691" cy="32119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0" b="0" i="0">
              <a:latin typeface="Poppins" pitchFamily="2" charset="77"/>
            </a:endParaRPr>
          </a:p>
        </p:txBody>
      </p:sp>
      <p:sp>
        <p:nvSpPr>
          <p:cNvPr id="17" name="Text Placeholder 15">
            <a:extLst>
              <a:ext uri="{FF2B5EF4-FFF2-40B4-BE49-F238E27FC236}">
                <a16:creationId xmlns:a16="http://schemas.microsoft.com/office/drawing/2014/main" id="{50F31F7C-8789-B9EB-F8EE-D40740800366}"/>
              </a:ext>
            </a:extLst>
          </p:cNvPr>
          <p:cNvSpPr>
            <a:spLocks noGrp="1"/>
          </p:cNvSpPr>
          <p:nvPr>
            <p:ph type="body" sz="quarter" idx="14" hasCustomPrompt="1"/>
          </p:nvPr>
        </p:nvSpPr>
        <p:spPr>
          <a:xfrm>
            <a:off x="450289" y="3657621"/>
            <a:ext cx="3304707" cy="2747301"/>
          </a:xfrm>
        </p:spPr>
        <p:txBody>
          <a:bodyPr>
            <a:noAutofit/>
          </a:bodyPr>
          <a:lstStyle>
            <a:lvl1pPr marL="0" indent="0">
              <a:buFont typeface="Arial" panose="020B0604020202020204" pitchFamily="34" charset="0"/>
              <a:buNone/>
              <a:defRPr sz="1482">
                <a:solidFill>
                  <a:schemeClr val="tx2"/>
                </a:solidFill>
              </a:defRPr>
            </a:lvl1pPr>
          </a:lstStyle>
          <a:p>
            <a:pPr lvl="0"/>
            <a:r>
              <a:rPr lang="en-GB"/>
              <a:t>Lorem Ipsum is Simply Dummy text. It is the industry standard for filling up spaces with random gibberish.</a:t>
            </a:r>
          </a:p>
        </p:txBody>
      </p:sp>
      <p:sp>
        <p:nvSpPr>
          <p:cNvPr id="23" name="Text Placeholder 15">
            <a:extLst>
              <a:ext uri="{FF2B5EF4-FFF2-40B4-BE49-F238E27FC236}">
                <a16:creationId xmlns:a16="http://schemas.microsoft.com/office/drawing/2014/main" id="{CF92A20A-31D6-8700-96A0-FEE3D21E2283}"/>
              </a:ext>
            </a:extLst>
          </p:cNvPr>
          <p:cNvSpPr>
            <a:spLocks noGrp="1"/>
          </p:cNvSpPr>
          <p:nvPr>
            <p:ph type="body" sz="quarter" idx="16" hasCustomPrompt="1"/>
          </p:nvPr>
        </p:nvSpPr>
        <p:spPr>
          <a:xfrm>
            <a:off x="4440890"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25" name="Text Placeholder 15">
            <a:extLst>
              <a:ext uri="{FF2B5EF4-FFF2-40B4-BE49-F238E27FC236}">
                <a16:creationId xmlns:a16="http://schemas.microsoft.com/office/drawing/2014/main" id="{17BE0C97-9FD6-4926-0C45-798111E88AA4}"/>
              </a:ext>
            </a:extLst>
          </p:cNvPr>
          <p:cNvSpPr>
            <a:spLocks noGrp="1"/>
          </p:cNvSpPr>
          <p:nvPr>
            <p:ph type="body" sz="quarter" idx="18" hasCustomPrompt="1"/>
          </p:nvPr>
        </p:nvSpPr>
        <p:spPr>
          <a:xfrm>
            <a:off x="8452224" y="3633984"/>
            <a:ext cx="3304707" cy="2747301"/>
          </a:xfrm>
        </p:spPr>
        <p:txBody>
          <a:bodyPr>
            <a:noAutofit/>
          </a:bodyPr>
          <a:lstStyle>
            <a:lvl1pPr marL="0" indent="0">
              <a:buFont typeface="Arial" panose="020B0604020202020204" pitchFamily="34" charset="0"/>
              <a:buNone/>
              <a:defRPr sz="1482">
                <a:solidFill>
                  <a:schemeClr val="bg1"/>
                </a:solidFill>
              </a:defRPr>
            </a:lvl1pPr>
          </a:lstStyle>
          <a:p>
            <a:pPr lvl="0"/>
            <a:r>
              <a:rPr lang="en-GB"/>
              <a:t>Lorem Ipsum is Simply Dummy text. It is the industry standard for filling up spaces with random gibberish.</a:t>
            </a:r>
          </a:p>
        </p:txBody>
      </p:sp>
      <p:sp>
        <p:nvSpPr>
          <p:cNvPr id="7" name="Title 6">
            <a:extLst>
              <a:ext uri="{FF2B5EF4-FFF2-40B4-BE49-F238E27FC236}">
                <a16:creationId xmlns:a16="http://schemas.microsoft.com/office/drawing/2014/main" id="{19E46767-08CB-CE87-6149-46F05E6EC5D8}"/>
              </a:ext>
            </a:extLst>
          </p:cNvPr>
          <p:cNvSpPr>
            <a:spLocks noGrp="1"/>
          </p:cNvSpPr>
          <p:nvPr>
            <p:ph type="title"/>
          </p:nvPr>
        </p:nvSpPr>
        <p:spPr/>
        <p:txBody>
          <a:bodyPr/>
          <a:lstStyle/>
          <a:p>
            <a:r>
              <a:rPr lang="en-GB"/>
              <a:t>Click to edit Master title style</a:t>
            </a:r>
            <a:endParaRPr lang="en-US"/>
          </a:p>
        </p:txBody>
      </p:sp>
      <p:sp>
        <p:nvSpPr>
          <p:cNvPr id="19" name="Picture Placeholder 8">
            <a:extLst>
              <a:ext uri="{FF2B5EF4-FFF2-40B4-BE49-F238E27FC236}">
                <a16:creationId xmlns:a16="http://schemas.microsoft.com/office/drawing/2014/main" id="{A0A71CC2-0DDB-724A-2ED2-DE2F5E26056A}"/>
              </a:ext>
            </a:extLst>
          </p:cNvPr>
          <p:cNvSpPr>
            <a:spLocks noGrp="1" noChangeAspect="1"/>
          </p:cNvSpPr>
          <p:nvPr>
            <p:ph type="pic" sz="quarter" idx="15" hasCustomPrompt="1"/>
          </p:nvPr>
        </p:nvSpPr>
        <p:spPr>
          <a:xfrm>
            <a:off x="229189" y="1304925"/>
            <a:ext cx="3752691" cy="2120251"/>
          </a:xfrm>
        </p:spPr>
        <p:txBody>
          <a:bodyPr/>
          <a:lstStyle>
            <a:lvl1pPr marL="0" indent="0">
              <a:buNone/>
              <a:defRPr>
                <a:solidFill>
                  <a:schemeClr val="bg2"/>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A – 16x9</a:t>
            </a:r>
          </a:p>
        </p:txBody>
      </p:sp>
      <p:sp>
        <p:nvSpPr>
          <p:cNvPr id="20" name="Picture Placeholder 8">
            <a:extLst>
              <a:ext uri="{FF2B5EF4-FFF2-40B4-BE49-F238E27FC236}">
                <a16:creationId xmlns:a16="http://schemas.microsoft.com/office/drawing/2014/main" id="{B3D7C98E-720A-B2F2-AAF4-B4F81279C86A}"/>
              </a:ext>
            </a:extLst>
          </p:cNvPr>
          <p:cNvSpPr>
            <a:spLocks noGrp="1" noChangeAspect="1"/>
          </p:cNvSpPr>
          <p:nvPr>
            <p:ph type="pic" sz="quarter" idx="19" hasCustomPrompt="1"/>
          </p:nvPr>
        </p:nvSpPr>
        <p:spPr>
          <a:xfrm>
            <a:off x="4219655" y="1304925"/>
            <a:ext cx="3752691" cy="2120251"/>
          </a:xfrm>
        </p:spPr>
        <p:txBody>
          <a:bodyPr/>
          <a:lstStyle>
            <a:lvl1pPr marL="0" indent="0">
              <a:buNone/>
              <a:defRPr>
                <a:solidFill>
                  <a:schemeClr val="accent1"/>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B – 16x9</a:t>
            </a:r>
          </a:p>
        </p:txBody>
      </p:sp>
      <p:sp>
        <p:nvSpPr>
          <p:cNvPr id="21" name="Picture Placeholder 8">
            <a:extLst>
              <a:ext uri="{FF2B5EF4-FFF2-40B4-BE49-F238E27FC236}">
                <a16:creationId xmlns:a16="http://schemas.microsoft.com/office/drawing/2014/main" id="{74A138EB-3DB7-77AF-F681-CDA0D811272C}"/>
              </a:ext>
            </a:extLst>
          </p:cNvPr>
          <p:cNvSpPr>
            <a:spLocks noGrp="1" noChangeAspect="1"/>
          </p:cNvSpPr>
          <p:nvPr>
            <p:ph type="pic" sz="quarter" idx="20" hasCustomPrompt="1"/>
          </p:nvPr>
        </p:nvSpPr>
        <p:spPr>
          <a:xfrm>
            <a:off x="8210824" y="1304925"/>
            <a:ext cx="3752691" cy="2120251"/>
          </a:xfrm>
        </p:spPr>
        <p:txBody>
          <a:bodyPr/>
          <a:lstStyle>
            <a:lvl1pPr marL="0" indent="0">
              <a:buNone/>
              <a:defRPr>
                <a:solidFill>
                  <a:schemeClr val="accent5"/>
                </a:solidFill>
              </a:defRPr>
            </a:lvl1pPr>
          </a:lstStyle>
          <a:p>
            <a:pPr marL="228597" marR="0" lvl="0" indent="-228597" algn="l" defTabSz="91438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 – 16x9</a:t>
            </a:r>
          </a:p>
        </p:txBody>
      </p:sp>
    </p:spTree>
    <p:extLst>
      <p:ext uri="{BB962C8B-B14F-4D97-AF65-F5344CB8AC3E}">
        <p14:creationId xmlns:p14="http://schemas.microsoft.com/office/powerpoint/2010/main" val="139379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sp>
        <p:nvSpPr>
          <p:cNvPr id="120" name="Google Shape;120;p44"/>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a:solidFill>
                  <a:schemeClr val="dk2"/>
                </a:solidFill>
                <a:highlight>
                  <a:srgbClr val="D2EB00"/>
                </a:highl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1" name="Google Shape;121;p44"/>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gn="l">
              <a:lnSpc>
                <a:spcPct val="90000"/>
              </a:lnSpc>
              <a:spcBef>
                <a:spcPts val="0"/>
              </a:spcBef>
              <a:spcAft>
                <a:spcPts val="0"/>
              </a:spcAft>
              <a:buClr>
                <a:schemeClr val="dk2"/>
              </a:buClr>
              <a:buSzPts val="1600"/>
              <a:buChar char="●"/>
              <a:defRPr>
                <a:solidFill>
                  <a:schemeClr val="dk2"/>
                </a:solidFill>
              </a:defRPr>
            </a:lvl1pPr>
            <a:lvl2pPr marL="914400" lvl="1" indent="-330200" algn="l">
              <a:lnSpc>
                <a:spcPct val="90000"/>
              </a:lnSpc>
              <a:spcBef>
                <a:spcPts val="0"/>
              </a:spcBef>
              <a:spcAft>
                <a:spcPts val="0"/>
              </a:spcAft>
              <a:buClr>
                <a:schemeClr val="dk1"/>
              </a:buClr>
              <a:buSzPts val="1600"/>
              <a:buChar char="○"/>
              <a:defRPr/>
            </a:lvl2pPr>
            <a:lvl3pPr marL="1371600" lvl="2" indent="-330200" algn="l">
              <a:lnSpc>
                <a:spcPct val="90000"/>
              </a:lnSpc>
              <a:spcBef>
                <a:spcPts val="0"/>
              </a:spcBef>
              <a:spcAft>
                <a:spcPts val="0"/>
              </a:spcAft>
              <a:buClr>
                <a:schemeClr val="dk1"/>
              </a:buClr>
              <a:buSzPts val="1600"/>
              <a:buChar char="■"/>
              <a:defRPr/>
            </a:lvl3pPr>
            <a:lvl4pPr marL="1828800" lvl="3" indent="-330200" algn="l">
              <a:lnSpc>
                <a:spcPct val="90000"/>
              </a:lnSpc>
              <a:spcBef>
                <a:spcPts val="0"/>
              </a:spcBef>
              <a:spcAft>
                <a:spcPts val="0"/>
              </a:spcAft>
              <a:buClr>
                <a:schemeClr val="dk1"/>
              </a:buClr>
              <a:buSzPts val="1600"/>
              <a:buChar char="●"/>
              <a:defRPr/>
            </a:lvl4pPr>
            <a:lvl5pPr marL="2286000" lvl="4" indent="-330200" algn="l">
              <a:lnSpc>
                <a:spcPct val="90000"/>
              </a:lnSpc>
              <a:spcBef>
                <a:spcPts val="0"/>
              </a:spcBef>
              <a:spcAft>
                <a:spcPts val="0"/>
              </a:spcAft>
              <a:buClr>
                <a:schemeClr val="dk1"/>
              </a:buClr>
              <a:buSzPts val="1600"/>
              <a:buChar char="○"/>
              <a:defRPr/>
            </a:lvl5pPr>
            <a:lvl6pPr marL="2743200" lvl="5" indent="-330200" algn="l">
              <a:lnSpc>
                <a:spcPct val="90000"/>
              </a:lnSpc>
              <a:spcBef>
                <a:spcPts val="0"/>
              </a:spcBef>
              <a:spcAft>
                <a:spcPts val="0"/>
              </a:spcAft>
              <a:buClr>
                <a:schemeClr val="dk1"/>
              </a:buClr>
              <a:buSzPts val="1600"/>
              <a:buChar char="■"/>
              <a:defRPr/>
            </a:lvl6pPr>
            <a:lvl7pPr marL="3200400" lvl="6" indent="-330200" algn="l">
              <a:lnSpc>
                <a:spcPct val="90000"/>
              </a:lnSpc>
              <a:spcBef>
                <a:spcPts val="0"/>
              </a:spcBef>
              <a:spcAft>
                <a:spcPts val="0"/>
              </a:spcAft>
              <a:buClr>
                <a:schemeClr val="dk1"/>
              </a:buClr>
              <a:buSzPts val="1600"/>
              <a:buChar char="●"/>
              <a:defRPr/>
            </a:lvl7pPr>
            <a:lvl8pPr marL="3657600" lvl="7" indent="-330200" algn="l">
              <a:lnSpc>
                <a:spcPct val="90000"/>
              </a:lnSpc>
              <a:spcBef>
                <a:spcPts val="0"/>
              </a:spcBef>
              <a:spcAft>
                <a:spcPts val="0"/>
              </a:spcAft>
              <a:buClr>
                <a:schemeClr val="dk1"/>
              </a:buClr>
              <a:buSzPts val="1600"/>
              <a:buChar char="○"/>
              <a:defRPr/>
            </a:lvl8pPr>
            <a:lvl9pPr marL="4114800" lvl="8" indent="-330200" algn="l">
              <a:lnSpc>
                <a:spcPct val="90000"/>
              </a:lnSpc>
              <a:spcBef>
                <a:spcPts val="0"/>
              </a:spcBef>
              <a:spcAft>
                <a:spcPts val="0"/>
              </a:spcAft>
              <a:buClr>
                <a:schemeClr val="dk1"/>
              </a:buClr>
              <a:buSzPts val="16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sp>
        <p:nvSpPr>
          <p:cNvPr id="123" name="Google Shape;123;p45"/>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4" name="Google Shape;124;p45"/>
          <p:cNvSpPr txBox="1">
            <a:spLocks noGrp="1"/>
          </p:cNvSpPr>
          <p:nvPr>
            <p:ph type="body" idx="1"/>
          </p:nvPr>
        </p:nvSpPr>
        <p:spPr>
          <a:xfrm>
            <a:off x="1646417" y="3927667"/>
            <a:ext cx="3961200" cy="13264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2"/>
              </a:buClr>
              <a:buSzPts val="1400"/>
              <a:buChar char="●"/>
              <a:defRPr sz="2000" b="0" i="0">
                <a:solidFill>
                  <a:schemeClr val="dk2"/>
                </a:solidFill>
                <a:latin typeface="Poppins"/>
                <a:ea typeface="Poppins"/>
                <a:cs typeface="Poppins"/>
                <a:sym typeface="Poppins"/>
              </a:defRPr>
            </a:lvl1pPr>
            <a:lvl2pPr marL="914400" lvl="1" indent="-304800" algn="l">
              <a:lnSpc>
                <a:spcPct val="90000"/>
              </a:lnSpc>
              <a:spcBef>
                <a:spcPts val="0"/>
              </a:spcBef>
              <a:spcAft>
                <a:spcPts val="0"/>
              </a:spcAft>
              <a:buClr>
                <a:schemeClr val="dk1"/>
              </a:buClr>
              <a:buSzPts val="1200"/>
              <a:buChar char="○"/>
              <a:defRPr sz="1600"/>
            </a:lvl2pPr>
            <a:lvl3pPr marL="1371600" lvl="2" indent="-304800" algn="l">
              <a:lnSpc>
                <a:spcPct val="90000"/>
              </a:lnSpc>
              <a:spcBef>
                <a:spcPts val="0"/>
              </a:spcBef>
              <a:spcAft>
                <a:spcPts val="0"/>
              </a:spcAft>
              <a:buClr>
                <a:schemeClr val="dk1"/>
              </a:buClr>
              <a:buSzPts val="1200"/>
              <a:buChar char="■"/>
              <a:defRPr sz="1600"/>
            </a:lvl3pPr>
            <a:lvl4pPr marL="1828800" lvl="3" indent="-304800" algn="l">
              <a:lnSpc>
                <a:spcPct val="90000"/>
              </a:lnSpc>
              <a:spcBef>
                <a:spcPts val="0"/>
              </a:spcBef>
              <a:spcAft>
                <a:spcPts val="0"/>
              </a:spcAft>
              <a:buClr>
                <a:schemeClr val="dk1"/>
              </a:buClr>
              <a:buSzPts val="1200"/>
              <a:buChar char="●"/>
              <a:defRPr sz="1600"/>
            </a:lvl4pPr>
            <a:lvl5pPr marL="2286000" lvl="4" indent="-304800" algn="l">
              <a:lnSpc>
                <a:spcPct val="90000"/>
              </a:lnSpc>
              <a:spcBef>
                <a:spcPts val="0"/>
              </a:spcBef>
              <a:spcAft>
                <a:spcPts val="0"/>
              </a:spcAft>
              <a:buClr>
                <a:schemeClr val="dk1"/>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125" name="Google Shape;125;p45"/>
          <p:cNvSpPr txBox="1">
            <a:spLocks noGrp="1"/>
          </p:cNvSpPr>
          <p:nvPr>
            <p:ph type="body" idx="2"/>
          </p:nvPr>
        </p:nvSpPr>
        <p:spPr>
          <a:xfrm>
            <a:off x="6584356" y="3927667"/>
            <a:ext cx="3961200" cy="13264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2"/>
              </a:buClr>
              <a:buSzPts val="1400"/>
              <a:buChar char="●"/>
              <a:defRPr sz="2000" b="0" i="0">
                <a:solidFill>
                  <a:schemeClr val="dk2"/>
                </a:solidFill>
                <a:latin typeface="Poppins"/>
                <a:ea typeface="Poppins"/>
                <a:cs typeface="Poppins"/>
                <a:sym typeface="Poppins"/>
              </a:defRPr>
            </a:lvl1pPr>
            <a:lvl2pPr marL="914400" lvl="1" indent="-304800" algn="l">
              <a:lnSpc>
                <a:spcPct val="90000"/>
              </a:lnSpc>
              <a:spcBef>
                <a:spcPts val="0"/>
              </a:spcBef>
              <a:spcAft>
                <a:spcPts val="0"/>
              </a:spcAft>
              <a:buClr>
                <a:schemeClr val="dk1"/>
              </a:buClr>
              <a:buSzPts val="1200"/>
              <a:buChar char="○"/>
              <a:defRPr sz="1600"/>
            </a:lvl2pPr>
            <a:lvl3pPr marL="1371600" lvl="2" indent="-304800" algn="l">
              <a:lnSpc>
                <a:spcPct val="90000"/>
              </a:lnSpc>
              <a:spcBef>
                <a:spcPts val="0"/>
              </a:spcBef>
              <a:spcAft>
                <a:spcPts val="0"/>
              </a:spcAft>
              <a:buClr>
                <a:schemeClr val="dk1"/>
              </a:buClr>
              <a:buSzPts val="1200"/>
              <a:buChar char="■"/>
              <a:defRPr sz="1600"/>
            </a:lvl3pPr>
            <a:lvl4pPr marL="1828800" lvl="3" indent="-304800" algn="l">
              <a:lnSpc>
                <a:spcPct val="90000"/>
              </a:lnSpc>
              <a:spcBef>
                <a:spcPts val="0"/>
              </a:spcBef>
              <a:spcAft>
                <a:spcPts val="0"/>
              </a:spcAft>
              <a:buClr>
                <a:schemeClr val="dk1"/>
              </a:buClr>
              <a:buSzPts val="1200"/>
              <a:buChar char="●"/>
              <a:defRPr sz="1600"/>
            </a:lvl4pPr>
            <a:lvl5pPr marL="2286000" lvl="4" indent="-304800" algn="l">
              <a:lnSpc>
                <a:spcPct val="90000"/>
              </a:lnSpc>
              <a:spcBef>
                <a:spcPts val="0"/>
              </a:spcBef>
              <a:spcAft>
                <a:spcPts val="0"/>
              </a:spcAft>
              <a:buClr>
                <a:schemeClr val="dk1"/>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126" name="Google Shape;126;p45"/>
          <p:cNvSpPr txBox="1">
            <a:spLocks noGrp="1"/>
          </p:cNvSpPr>
          <p:nvPr>
            <p:ph type="title" idx="3"/>
          </p:nvPr>
        </p:nvSpPr>
        <p:spPr>
          <a:xfrm>
            <a:off x="1646427" y="3331667"/>
            <a:ext cx="3961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27" name="Google Shape;127;p45"/>
          <p:cNvSpPr txBox="1">
            <a:spLocks noGrp="1"/>
          </p:cNvSpPr>
          <p:nvPr>
            <p:ph type="title" idx="4"/>
          </p:nvPr>
        </p:nvSpPr>
        <p:spPr>
          <a:xfrm>
            <a:off x="6584369" y="3331667"/>
            <a:ext cx="3961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28"/>
        <p:cNvGrpSpPr/>
        <p:nvPr/>
      </p:nvGrpSpPr>
      <p:grpSpPr>
        <a:xfrm>
          <a:off x="0" y="0"/>
          <a:ext cx="0" cy="0"/>
          <a:chOff x="0" y="0"/>
          <a:chExt cx="0" cy="0"/>
        </a:xfrm>
      </p:grpSpPr>
      <p:sp>
        <p:nvSpPr>
          <p:cNvPr id="129" name="Google Shape;129;p46"/>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30" name="Google Shape;130;p46"/>
          <p:cNvSpPr txBox="1">
            <a:spLocks noGrp="1"/>
          </p:cNvSpPr>
          <p:nvPr>
            <p:ph type="title"/>
          </p:nvPr>
        </p:nvSpPr>
        <p:spPr>
          <a:xfrm>
            <a:off x="1897116" y="309033"/>
            <a:ext cx="6266343" cy="524116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2"/>
              </a:buClr>
              <a:buSzPts val="2400"/>
              <a:buFont typeface="Poppins"/>
              <a:buNone/>
              <a:defRPr sz="11500" b="1" i="0">
                <a:solidFill>
                  <a:schemeClr val="lt2"/>
                </a:solidFill>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1" name="Google Shape;131;p46"/>
          <p:cNvSpPr txBox="1">
            <a:spLocks noGrp="1"/>
          </p:cNvSpPr>
          <p:nvPr>
            <p:ph type="body" idx="1"/>
          </p:nvPr>
        </p:nvSpPr>
        <p:spPr>
          <a:xfrm>
            <a:off x="8163460" y="3501399"/>
            <a:ext cx="3254167" cy="2048800"/>
          </a:xfrm>
          <a:prstGeom prst="rect">
            <a:avLst/>
          </a:prstGeom>
          <a:noFill/>
          <a:ln>
            <a:noFill/>
          </a:ln>
        </p:spPr>
        <p:txBody>
          <a:bodyPr spcFirstLastPara="1" wrap="square" lIns="91425" tIns="91425" rIns="91425" bIns="91425" anchor="t" anchorCtr="0">
            <a:noAutofit/>
          </a:bodyPr>
          <a:lstStyle>
            <a:lvl1pPr marL="457200" lvl="0" indent="-228600" algn="l">
              <a:lnSpc>
                <a:spcPct val="90000"/>
              </a:lnSpc>
              <a:spcBef>
                <a:spcPts val="0"/>
              </a:spcBef>
              <a:spcAft>
                <a:spcPts val="0"/>
              </a:spcAft>
              <a:buClr>
                <a:schemeClr val="dk2"/>
              </a:buClr>
              <a:buSzPts val="1200"/>
              <a:buNone/>
              <a:defRPr sz="1600">
                <a:solidFill>
                  <a:schemeClr val="dk2"/>
                </a:solidFill>
                <a:highlight>
                  <a:schemeClr val="lt2"/>
                </a:highlight>
              </a:defRPr>
            </a:lvl1pPr>
            <a:lvl2pPr marL="914400" lvl="1" indent="-304800" algn="l">
              <a:lnSpc>
                <a:spcPct val="90000"/>
              </a:lnSpc>
              <a:spcBef>
                <a:spcPts val="0"/>
              </a:spcBef>
              <a:spcAft>
                <a:spcPts val="0"/>
              </a:spcAft>
              <a:buClr>
                <a:schemeClr val="dk1"/>
              </a:buClr>
              <a:buSzPts val="1200"/>
              <a:buChar char="○"/>
              <a:defRPr sz="1600"/>
            </a:lvl2pPr>
            <a:lvl3pPr marL="1371600" lvl="2" indent="-304800" algn="l">
              <a:lnSpc>
                <a:spcPct val="90000"/>
              </a:lnSpc>
              <a:spcBef>
                <a:spcPts val="0"/>
              </a:spcBef>
              <a:spcAft>
                <a:spcPts val="0"/>
              </a:spcAft>
              <a:buClr>
                <a:schemeClr val="dk1"/>
              </a:buClr>
              <a:buSzPts val="1200"/>
              <a:buChar char="■"/>
              <a:defRPr sz="1600"/>
            </a:lvl3pPr>
            <a:lvl4pPr marL="1828800" lvl="3" indent="-304800" algn="l">
              <a:lnSpc>
                <a:spcPct val="90000"/>
              </a:lnSpc>
              <a:spcBef>
                <a:spcPts val="0"/>
              </a:spcBef>
              <a:spcAft>
                <a:spcPts val="0"/>
              </a:spcAft>
              <a:buClr>
                <a:schemeClr val="dk1"/>
              </a:buClr>
              <a:buSzPts val="1200"/>
              <a:buChar char="●"/>
              <a:defRPr sz="1600"/>
            </a:lvl4pPr>
            <a:lvl5pPr marL="2286000" lvl="4" indent="-304800" algn="l">
              <a:lnSpc>
                <a:spcPct val="90000"/>
              </a:lnSpc>
              <a:spcBef>
                <a:spcPts val="0"/>
              </a:spcBef>
              <a:spcAft>
                <a:spcPts val="0"/>
              </a:spcAft>
              <a:buClr>
                <a:schemeClr val="dk1"/>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32"/>
        <p:cNvGrpSpPr/>
        <p:nvPr/>
      </p:nvGrpSpPr>
      <p:grpSpPr>
        <a:xfrm>
          <a:off x="0" y="0"/>
          <a:ext cx="0" cy="0"/>
          <a:chOff x="0" y="0"/>
          <a:chExt cx="0" cy="0"/>
        </a:xfrm>
      </p:grpSpPr>
      <p:sp>
        <p:nvSpPr>
          <p:cNvPr id="133" name="Google Shape;133;p47"/>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34" name="Google Shape;134;p47"/>
          <p:cNvSpPr txBox="1">
            <a:spLocks noGrp="1"/>
          </p:cNvSpPr>
          <p:nvPr>
            <p:ph type="title"/>
          </p:nvPr>
        </p:nvSpPr>
        <p:spPr>
          <a:xfrm>
            <a:off x="2742200" y="1499000"/>
            <a:ext cx="6707600" cy="3860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4800"/>
              <a:buFont typeface="Poppins"/>
              <a:buNone/>
              <a:defRPr sz="9600" b="1" i="0">
                <a:solidFill>
                  <a:schemeClr val="dk2"/>
                </a:solidFill>
                <a:highlight>
                  <a:schemeClr val="lt2"/>
                </a:highlight>
                <a:latin typeface="Poppins"/>
                <a:ea typeface="Poppins"/>
                <a:cs typeface="Poppins"/>
                <a:sym typeface="Poppins"/>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135"/>
        <p:cNvGrpSpPr/>
        <p:nvPr/>
      </p:nvGrpSpPr>
      <p:grpSpPr>
        <a:xfrm>
          <a:off x="0" y="0"/>
          <a:ext cx="0" cy="0"/>
          <a:chOff x="0" y="0"/>
          <a:chExt cx="0" cy="0"/>
        </a:xfrm>
      </p:grpSpPr>
      <p:sp>
        <p:nvSpPr>
          <p:cNvPr id="136" name="Google Shape;136;p48"/>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137" name="Google Shape;137;p48"/>
          <p:cNvSpPr txBox="1">
            <a:spLocks noGrp="1"/>
          </p:cNvSpPr>
          <p:nvPr>
            <p:ph type="title"/>
          </p:nvPr>
        </p:nvSpPr>
        <p:spPr>
          <a:xfrm>
            <a:off x="6266167" y="954567"/>
            <a:ext cx="4974800" cy="3930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lt2"/>
              </a:buClr>
              <a:buSzPts val="4200"/>
              <a:buFont typeface="Poppins"/>
              <a:buNone/>
              <a:defRPr sz="10700" b="1" i="0">
                <a:solidFill>
                  <a:schemeClr val="lt2"/>
                </a:solidFill>
                <a:latin typeface="Poppins"/>
                <a:ea typeface="Poppins"/>
                <a:cs typeface="Poppins"/>
                <a:sym typeface="Poppins"/>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48"/>
          <p:cNvSpPr txBox="1">
            <a:spLocks noGrp="1"/>
          </p:cNvSpPr>
          <p:nvPr>
            <p:ph type="subTitle" idx="1"/>
          </p:nvPr>
        </p:nvSpPr>
        <p:spPr>
          <a:xfrm>
            <a:off x="950967" y="1529067"/>
            <a:ext cx="5315200" cy="4406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2"/>
              </a:buClr>
              <a:buSzPts val="1600"/>
              <a:buFont typeface="Arial"/>
              <a:buNone/>
              <a:defRPr sz="2000">
                <a:solidFill>
                  <a:schemeClr val="lt2"/>
                </a:solidFill>
              </a:defRPr>
            </a:lvl1pPr>
            <a:lvl2pPr lvl="1" algn="ctr">
              <a:lnSpc>
                <a:spcPct val="100000"/>
              </a:lnSpc>
              <a:spcBef>
                <a:spcPts val="0"/>
              </a:spcBef>
              <a:spcAft>
                <a:spcPts val="0"/>
              </a:spcAft>
              <a:buClr>
                <a:schemeClr val="dk1"/>
              </a:buClr>
              <a:buSzPts val="1600"/>
              <a:buChar char="○"/>
              <a:defRPr/>
            </a:lvl2pPr>
            <a:lvl3pPr lvl="2" algn="ctr">
              <a:lnSpc>
                <a:spcPct val="100000"/>
              </a:lnSpc>
              <a:spcBef>
                <a:spcPts val="0"/>
              </a:spcBef>
              <a:spcAft>
                <a:spcPts val="0"/>
              </a:spcAft>
              <a:buClr>
                <a:schemeClr val="dk1"/>
              </a:buClr>
              <a:buSzPts val="1600"/>
              <a:buChar char="■"/>
              <a:defRPr/>
            </a:lvl3pPr>
            <a:lvl4pPr lvl="3" algn="ctr">
              <a:lnSpc>
                <a:spcPct val="100000"/>
              </a:lnSpc>
              <a:spcBef>
                <a:spcPts val="0"/>
              </a:spcBef>
              <a:spcAft>
                <a:spcPts val="0"/>
              </a:spcAft>
              <a:buClr>
                <a:schemeClr val="dk1"/>
              </a:buClr>
              <a:buSzPts val="1600"/>
              <a:buChar char="●"/>
              <a:defRPr/>
            </a:lvl4pPr>
            <a:lvl5pPr lvl="4" algn="ctr">
              <a:lnSpc>
                <a:spcPct val="100000"/>
              </a:lnSpc>
              <a:spcBef>
                <a:spcPts val="0"/>
              </a:spcBef>
              <a:spcAft>
                <a:spcPts val="0"/>
              </a:spcAft>
              <a:buClr>
                <a:schemeClr val="dk1"/>
              </a:buClr>
              <a:buSzPts val="1600"/>
              <a:buChar char="○"/>
              <a:defRPr/>
            </a:lvl5pPr>
            <a:lvl6pPr lvl="5" algn="ctr">
              <a:lnSpc>
                <a:spcPct val="100000"/>
              </a:lnSpc>
              <a:spcBef>
                <a:spcPts val="0"/>
              </a:spcBef>
              <a:spcAft>
                <a:spcPts val="0"/>
              </a:spcAft>
              <a:buClr>
                <a:schemeClr val="dk1"/>
              </a:buClr>
              <a:buSzPts val="1600"/>
              <a:buChar char="■"/>
              <a:defRPr/>
            </a:lvl6pPr>
            <a:lvl7pPr lvl="6" algn="ctr">
              <a:lnSpc>
                <a:spcPct val="100000"/>
              </a:lnSpc>
              <a:spcBef>
                <a:spcPts val="0"/>
              </a:spcBef>
              <a:spcAft>
                <a:spcPts val="0"/>
              </a:spcAft>
              <a:buClr>
                <a:schemeClr val="dk1"/>
              </a:buClr>
              <a:buSzPts val="1600"/>
              <a:buChar char="●"/>
              <a:defRPr/>
            </a:lvl7pPr>
            <a:lvl8pPr lvl="7" algn="ctr">
              <a:lnSpc>
                <a:spcPct val="100000"/>
              </a:lnSpc>
              <a:spcBef>
                <a:spcPts val="0"/>
              </a:spcBef>
              <a:spcAft>
                <a:spcPts val="0"/>
              </a:spcAft>
              <a:buClr>
                <a:schemeClr val="dk1"/>
              </a:buClr>
              <a:buSzPts val="1600"/>
              <a:buChar char="○"/>
              <a:defRPr/>
            </a:lvl8pPr>
            <a:lvl9pPr lvl="8" algn="ctr">
              <a:lnSpc>
                <a:spcPct val="100000"/>
              </a:lnSpc>
              <a:spcBef>
                <a:spcPts val="0"/>
              </a:spcBef>
              <a:spcAft>
                <a:spcPts val="0"/>
              </a:spcAft>
              <a:buClr>
                <a:schemeClr val="dk1"/>
              </a:buClr>
              <a:buSzPts val="16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9"/>
        <p:cNvGrpSpPr/>
        <p:nvPr/>
      </p:nvGrpSpPr>
      <p:grpSpPr>
        <a:xfrm>
          <a:off x="0" y="0"/>
          <a:ext cx="0" cy="0"/>
          <a:chOff x="0" y="0"/>
          <a:chExt cx="0" cy="0"/>
        </a:xfrm>
      </p:grpSpPr>
      <p:sp>
        <p:nvSpPr>
          <p:cNvPr id="140" name="Google Shape;140;p49"/>
          <p:cNvSpPr>
            <a:spLocks noGrp="1"/>
          </p:cNvSpPr>
          <p:nvPr>
            <p:ph type="pic" idx="2"/>
          </p:nvPr>
        </p:nvSpPr>
        <p:spPr>
          <a:xfrm>
            <a:off x="300038" y="296863"/>
            <a:ext cx="11591925" cy="6264275"/>
          </a:xfrm>
          <a:prstGeom prst="rect">
            <a:avLst/>
          </a:prstGeom>
          <a:noFill/>
          <a:ln>
            <a:noFill/>
          </a:ln>
        </p:spPr>
      </p:sp>
      <p:sp>
        <p:nvSpPr>
          <p:cNvPr id="141" name="Google Shape;141;p49"/>
          <p:cNvSpPr txBox="1">
            <a:spLocks noGrp="1"/>
          </p:cNvSpPr>
          <p:nvPr>
            <p:ph type="title"/>
          </p:nvPr>
        </p:nvSpPr>
        <p:spPr>
          <a:xfrm>
            <a:off x="7731267" y="719333"/>
            <a:ext cx="3509600" cy="2604000"/>
          </a:xfrm>
          <a:prstGeom prst="rect">
            <a:avLst/>
          </a:prstGeom>
          <a:noFill/>
          <a:ln>
            <a:noFill/>
          </a:ln>
        </p:spPr>
        <p:txBody>
          <a:bodyPr spcFirstLastPara="1" wrap="square" lIns="91425" tIns="91425" rIns="91425" bIns="91425" anchor="t" anchorCtr="0">
            <a:noAutofit/>
          </a:bodyPr>
          <a:lstStyle>
            <a:lvl1pPr lvl="0" algn="r">
              <a:lnSpc>
                <a:spcPct val="90000"/>
              </a:lnSpc>
              <a:spcBef>
                <a:spcPts val="0"/>
              </a:spcBef>
              <a:spcAft>
                <a:spcPts val="0"/>
              </a:spcAft>
              <a:buClr>
                <a:schemeClr val="dk2"/>
              </a:buClr>
              <a:buSzPts val="2800"/>
              <a:buFont typeface="Poppins"/>
              <a:buNone/>
              <a:defRPr b="1" i="0">
                <a:solidFill>
                  <a:schemeClr val="dk2"/>
                </a:solidFill>
                <a:highlight>
                  <a:schemeClr val="lt2"/>
                </a:highlight>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2"/>
        <p:cNvGrpSpPr/>
        <p:nvPr/>
      </p:nvGrpSpPr>
      <p:grpSpPr>
        <a:xfrm>
          <a:off x="0" y="0"/>
          <a:ext cx="0" cy="0"/>
          <a:chOff x="0" y="0"/>
          <a:chExt cx="0" cy="0"/>
        </a:xfrm>
      </p:grpSpPr>
      <p:sp>
        <p:nvSpPr>
          <p:cNvPr id="143" name="Google Shape;143;p50"/>
          <p:cNvSpPr txBox="1">
            <a:spLocks noGrp="1"/>
          </p:cNvSpPr>
          <p:nvPr>
            <p:ph type="title"/>
          </p:nvPr>
        </p:nvSpPr>
        <p:spPr>
          <a:xfrm>
            <a:off x="1265432" y="1679067"/>
            <a:ext cx="9661136" cy="2618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12000"/>
              <a:buFont typeface="Poppins"/>
              <a:buNone/>
              <a:defRPr sz="13333">
                <a:solidFill>
                  <a:schemeClr val="dk2"/>
                </a:solidFill>
                <a:highlight>
                  <a:srgbClr val="D2EB00"/>
                </a:highligh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endParaRPr/>
          </a:p>
        </p:txBody>
      </p:sp>
      <p:sp>
        <p:nvSpPr>
          <p:cNvPr id="144" name="Google Shape;144;p50"/>
          <p:cNvSpPr txBox="1">
            <a:spLocks noGrp="1"/>
          </p:cNvSpPr>
          <p:nvPr>
            <p:ph type="body" idx="1"/>
          </p:nvPr>
        </p:nvSpPr>
        <p:spPr>
          <a:xfrm>
            <a:off x="1265432" y="4297067"/>
            <a:ext cx="9661331" cy="4924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2"/>
              </a:buClr>
              <a:buSzPts val="2000"/>
              <a:buNone/>
              <a:defRPr sz="2000">
                <a:solidFill>
                  <a:schemeClr val="lt2"/>
                </a:solidFill>
                <a:highlight>
                  <a:srgbClr val="192C43"/>
                </a:highlight>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5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51"/>
          <p:cNvSpPr txBox="1">
            <a:spLocks noGrp="1"/>
          </p:cNvSpPr>
          <p:nvPr>
            <p:ph type="title" idx="2"/>
          </p:nvPr>
        </p:nvSpPr>
        <p:spPr>
          <a:xfrm>
            <a:off x="2720700" y="1508033"/>
            <a:ext cx="1495200" cy="921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3000"/>
              <a:buFont typeface="Poppins"/>
              <a:buNone/>
              <a:defRPr sz="4000" b="1" i="0">
                <a:solidFill>
                  <a:schemeClr val="dk2"/>
                </a:solidFill>
                <a:highlight>
                  <a:srgbClr val="D2EB00"/>
                </a:highlight>
                <a:latin typeface="Poppins"/>
                <a:ea typeface="Poppins"/>
                <a:cs typeface="Poppins"/>
                <a:sym typeface="Poppins"/>
              </a:defRPr>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a:endParaRPr/>
          </a:p>
        </p:txBody>
      </p:sp>
      <p:sp>
        <p:nvSpPr>
          <p:cNvPr id="148" name="Google Shape;148;p51"/>
          <p:cNvSpPr txBox="1">
            <a:spLocks noGrp="1"/>
          </p:cNvSpPr>
          <p:nvPr>
            <p:ph type="title" idx="3"/>
          </p:nvPr>
        </p:nvSpPr>
        <p:spPr>
          <a:xfrm>
            <a:off x="1731900" y="2251224"/>
            <a:ext cx="3472800" cy="59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49" name="Google Shape;149;p51"/>
          <p:cNvSpPr txBox="1">
            <a:spLocks noGrp="1"/>
          </p:cNvSpPr>
          <p:nvPr>
            <p:ph type="subTitle" idx="1"/>
          </p:nvPr>
        </p:nvSpPr>
        <p:spPr>
          <a:xfrm>
            <a:off x="1731833" y="2898429"/>
            <a:ext cx="34728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800" b="0" i="0">
                <a:latin typeface="Poppins"/>
                <a:ea typeface="Poppins"/>
                <a:cs typeface="Poppins"/>
                <a:sym typeface="Poppins"/>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50" name="Google Shape;150;p51"/>
          <p:cNvSpPr txBox="1">
            <a:spLocks noGrp="1"/>
          </p:cNvSpPr>
          <p:nvPr>
            <p:ph type="title" idx="4"/>
          </p:nvPr>
        </p:nvSpPr>
        <p:spPr>
          <a:xfrm>
            <a:off x="7713700" y="1508033"/>
            <a:ext cx="1495200" cy="921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3000"/>
              <a:buFont typeface="Poppins"/>
              <a:buNone/>
              <a:defRPr sz="4000" b="1" i="0">
                <a:solidFill>
                  <a:schemeClr val="dk2"/>
                </a:solidFill>
                <a:highlight>
                  <a:srgbClr val="D2EB00"/>
                </a:highlight>
                <a:latin typeface="Poppins"/>
                <a:ea typeface="Poppins"/>
                <a:cs typeface="Poppins"/>
                <a:sym typeface="Poppins"/>
              </a:defRPr>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a:endParaRPr/>
          </a:p>
        </p:txBody>
      </p:sp>
      <p:sp>
        <p:nvSpPr>
          <p:cNvPr id="151" name="Google Shape;151;p51"/>
          <p:cNvSpPr txBox="1">
            <a:spLocks noGrp="1"/>
          </p:cNvSpPr>
          <p:nvPr>
            <p:ph type="title" idx="5"/>
          </p:nvPr>
        </p:nvSpPr>
        <p:spPr>
          <a:xfrm>
            <a:off x="6724967" y="2251224"/>
            <a:ext cx="3472800" cy="59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2" name="Google Shape;152;p51"/>
          <p:cNvSpPr txBox="1">
            <a:spLocks noGrp="1"/>
          </p:cNvSpPr>
          <p:nvPr>
            <p:ph type="subTitle" idx="6"/>
          </p:nvPr>
        </p:nvSpPr>
        <p:spPr>
          <a:xfrm>
            <a:off x="6724900" y="2898429"/>
            <a:ext cx="34728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800" b="0" i="0">
                <a:latin typeface="Poppins"/>
                <a:ea typeface="Poppins"/>
                <a:cs typeface="Poppins"/>
                <a:sym typeface="Poppins"/>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53" name="Google Shape;153;p51"/>
          <p:cNvSpPr txBox="1">
            <a:spLocks noGrp="1"/>
          </p:cNvSpPr>
          <p:nvPr>
            <p:ph type="title" idx="7"/>
          </p:nvPr>
        </p:nvSpPr>
        <p:spPr>
          <a:xfrm>
            <a:off x="2720633" y="3863867"/>
            <a:ext cx="1495200" cy="921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3000"/>
              <a:buFont typeface="Poppins"/>
              <a:buNone/>
              <a:defRPr sz="4000" b="1" i="0">
                <a:solidFill>
                  <a:schemeClr val="dk2"/>
                </a:solidFill>
                <a:highlight>
                  <a:srgbClr val="D2EB00"/>
                </a:highlight>
                <a:latin typeface="Poppins"/>
                <a:ea typeface="Poppins"/>
                <a:cs typeface="Poppins"/>
                <a:sym typeface="Poppins"/>
              </a:defRPr>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a:endParaRPr/>
          </a:p>
        </p:txBody>
      </p:sp>
      <p:sp>
        <p:nvSpPr>
          <p:cNvPr id="154" name="Google Shape;154;p51"/>
          <p:cNvSpPr txBox="1">
            <a:spLocks noGrp="1"/>
          </p:cNvSpPr>
          <p:nvPr>
            <p:ph type="title" idx="8"/>
          </p:nvPr>
        </p:nvSpPr>
        <p:spPr>
          <a:xfrm>
            <a:off x="1731900" y="4607057"/>
            <a:ext cx="3472800" cy="59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5" name="Google Shape;155;p51"/>
          <p:cNvSpPr txBox="1">
            <a:spLocks noGrp="1"/>
          </p:cNvSpPr>
          <p:nvPr>
            <p:ph type="subTitle" idx="9"/>
          </p:nvPr>
        </p:nvSpPr>
        <p:spPr>
          <a:xfrm>
            <a:off x="1731833" y="5254263"/>
            <a:ext cx="34728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800" b="0" i="0">
                <a:latin typeface="Poppins"/>
                <a:ea typeface="Poppins"/>
                <a:cs typeface="Poppins"/>
                <a:sym typeface="Poppins"/>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56" name="Google Shape;156;p51"/>
          <p:cNvSpPr txBox="1">
            <a:spLocks noGrp="1"/>
          </p:cNvSpPr>
          <p:nvPr>
            <p:ph type="title" idx="13"/>
          </p:nvPr>
        </p:nvSpPr>
        <p:spPr>
          <a:xfrm>
            <a:off x="7713700" y="3863867"/>
            <a:ext cx="1495200" cy="921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3000"/>
              <a:buFont typeface="Poppins"/>
              <a:buNone/>
              <a:defRPr sz="4000" b="1" i="0">
                <a:solidFill>
                  <a:schemeClr val="dk2"/>
                </a:solidFill>
                <a:highlight>
                  <a:srgbClr val="D2EB00"/>
                </a:highlight>
                <a:latin typeface="Poppins"/>
                <a:ea typeface="Poppins"/>
                <a:cs typeface="Poppins"/>
                <a:sym typeface="Poppins"/>
              </a:defRPr>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a:endParaRPr/>
          </a:p>
        </p:txBody>
      </p:sp>
      <p:sp>
        <p:nvSpPr>
          <p:cNvPr id="157" name="Google Shape;157;p51"/>
          <p:cNvSpPr txBox="1">
            <a:spLocks noGrp="1"/>
          </p:cNvSpPr>
          <p:nvPr>
            <p:ph type="title" idx="14"/>
          </p:nvPr>
        </p:nvSpPr>
        <p:spPr>
          <a:xfrm>
            <a:off x="6724967" y="4607057"/>
            <a:ext cx="3472800" cy="5960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8" name="Google Shape;158;p51"/>
          <p:cNvSpPr txBox="1">
            <a:spLocks noGrp="1"/>
          </p:cNvSpPr>
          <p:nvPr>
            <p:ph type="subTitle" idx="15"/>
          </p:nvPr>
        </p:nvSpPr>
        <p:spPr>
          <a:xfrm>
            <a:off x="6724900" y="5254263"/>
            <a:ext cx="34728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800" b="0" i="0">
                <a:latin typeface="Poppins"/>
                <a:ea typeface="Poppins"/>
                <a:cs typeface="Poppins"/>
                <a:sym typeface="Poppins"/>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9"/>
        <p:cNvGrpSpPr/>
        <p:nvPr/>
      </p:nvGrpSpPr>
      <p:grpSpPr>
        <a:xfrm>
          <a:off x="0" y="0"/>
          <a:ext cx="0" cy="0"/>
          <a:chOff x="0" y="0"/>
          <a:chExt cx="0" cy="0"/>
        </a:xfrm>
      </p:grpSpPr>
      <p:sp>
        <p:nvSpPr>
          <p:cNvPr id="160" name="Google Shape;160;p52"/>
          <p:cNvSpPr>
            <a:spLocks noGrp="1"/>
          </p:cNvSpPr>
          <p:nvPr>
            <p:ph type="pic" idx="2"/>
          </p:nvPr>
        </p:nvSpPr>
        <p:spPr>
          <a:xfrm>
            <a:off x="950913" y="1958009"/>
            <a:ext cx="3187700" cy="2504454"/>
          </a:xfrm>
          <a:prstGeom prst="rect">
            <a:avLst/>
          </a:prstGeom>
          <a:noFill/>
          <a:ln>
            <a:noFill/>
          </a:ln>
        </p:spPr>
      </p:sp>
      <p:sp>
        <p:nvSpPr>
          <p:cNvPr id="161" name="Google Shape;161;p52"/>
          <p:cNvSpPr>
            <a:spLocks noGrp="1"/>
          </p:cNvSpPr>
          <p:nvPr>
            <p:ph type="pic" idx="3"/>
          </p:nvPr>
        </p:nvSpPr>
        <p:spPr>
          <a:xfrm>
            <a:off x="4502350" y="1958009"/>
            <a:ext cx="3187700" cy="2504454"/>
          </a:xfrm>
          <a:prstGeom prst="rect">
            <a:avLst/>
          </a:prstGeom>
          <a:noFill/>
          <a:ln>
            <a:noFill/>
          </a:ln>
        </p:spPr>
      </p:sp>
      <p:sp>
        <p:nvSpPr>
          <p:cNvPr id="162" name="Google Shape;162;p52"/>
          <p:cNvSpPr>
            <a:spLocks noGrp="1"/>
          </p:cNvSpPr>
          <p:nvPr>
            <p:ph type="pic" idx="4"/>
          </p:nvPr>
        </p:nvSpPr>
        <p:spPr>
          <a:xfrm>
            <a:off x="8053204" y="1967948"/>
            <a:ext cx="3187700" cy="2504454"/>
          </a:xfrm>
          <a:prstGeom prst="rect">
            <a:avLst/>
          </a:prstGeom>
          <a:noFill/>
          <a:ln>
            <a:noFill/>
          </a:ln>
        </p:spPr>
      </p:sp>
      <p:sp>
        <p:nvSpPr>
          <p:cNvPr id="163" name="Google Shape;163;p52"/>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4" name="Google Shape;164;p52"/>
          <p:cNvSpPr txBox="1">
            <a:spLocks noGrp="1"/>
          </p:cNvSpPr>
          <p:nvPr>
            <p:ph type="title" idx="5"/>
          </p:nvPr>
        </p:nvSpPr>
        <p:spPr>
          <a:xfrm>
            <a:off x="951096" y="4221067"/>
            <a:ext cx="31872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65" name="Google Shape;165;p52"/>
          <p:cNvSpPr txBox="1">
            <a:spLocks noGrp="1"/>
          </p:cNvSpPr>
          <p:nvPr>
            <p:ph type="title" idx="6"/>
          </p:nvPr>
        </p:nvSpPr>
        <p:spPr>
          <a:xfrm>
            <a:off x="4502441" y="4221067"/>
            <a:ext cx="31872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66" name="Google Shape;166;p52"/>
          <p:cNvSpPr txBox="1">
            <a:spLocks noGrp="1"/>
          </p:cNvSpPr>
          <p:nvPr>
            <p:ph type="title" idx="7"/>
          </p:nvPr>
        </p:nvSpPr>
        <p:spPr>
          <a:xfrm>
            <a:off x="8053787" y="4221067"/>
            <a:ext cx="31872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67" name="Google Shape;167;p52"/>
          <p:cNvSpPr txBox="1">
            <a:spLocks noGrp="1"/>
          </p:cNvSpPr>
          <p:nvPr>
            <p:ph type="body" idx="1"/>
          </p:nvPr>
        </p:nvSpPr>
        <p:spPr>
          <a:xfrm>
            <a:off x="950913" y="4817067"/>
            <a:ext cx="3187200" cy="121999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52"/>
          <p:cNvSpPr txBox="1">
            <a:spLocks noGrp="1"/>
          </p:cNvSpPr>
          <p:nvPr>
            <p:ph type="body" idx="8"/>
          </p:nvPr>
        </p:nvSpPr>
        <p:spPr>
          <a:xfrm>
            <a:off x="4502350" y="4817067"/>
            <a:ext cx="3187200" cy="121999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2"/>
          <p:cNvSpPr txBox="1">
            <a:spLocks noGrp="1"/>
          </p:cNvSpPr>
          <p:nvPr>
            <p:ph type="body" idx="9"/>
          </p:nvPr>
        </p:nvSpPr>
        <p:spPr>
          <a:xfrm>
            <a:off x="8053204" y="4817067"/>
            <a:ext cx="3187200" cy="121999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70"/>
        <p:cNvGrpSpPr/>
        <p:nvPr/>
      </p:nvGrpSpPr>
      <p:grpSpPr>
        <a:xfrm>
          <a:off x="0" y="0"/>
          <a:ext cx="0" cy="0"/>
          <a:chOff x="0" y="0"/>
          <a:chExt cx="0" cy="0"/>
        </a:xfrm>
      </p:grpSpPr>
      <p:sp>
        <p:nvSpPr>
          <p:cNvPr id="171" name="Google Shape;171;p53"/>
          <p:cNvSpPr>
            <a:spLocks noGrp="1"/>
          </p:cNvSpPr>
          <p:nvPr>
            <p:ph type="pic" idx="2"/>
          </p:nvPr>
        </p:nvSpPr>
        <p:spPr>
          <a:xfrm>
            <a:off x="300038" y="296863"/>
            <a:ext cx="4802962" cy="6264275"/>
          </a:xfrm>
          <a:prstGeom prst="rect">
            <a:avLst/>
          </a:prstGeom>
          <a:noFill/>
          <a:ln>
            <a:noFill/>
          </a:ln>
        </p:spPr>
      </p:sp>
      <p:sp>
        <p:nvSpPr>
          <p:cNvPr id="172" name="Google Shape;172;p53"/>
          <p:cNvSpPr txBox="1">
            <a:spLocks noGrp="1"/>
          </p:cNvSpPr>
          <p:nvPr>
            <p:ph type="title"/>
          </p:nvPr>
        </p:nvSpPr>
        <p:spPr>
          <a:xfrm>
            <a:off x="4798325" y="2387533"/>
            <a:ext cx="61376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73" name="Google Shape;173;p53"/>
          <p:cNvSpPr txBox="1">
            <a:spLocks noGrp="1"/>
          </p:cNvSpPr>
          <p:nvPr>
            <p:ph type="title" idx="3"/>
          </p:nvPr>
        </p:nvSpPr>
        <p:spPr>
          <a:xfrm>
            <a:off x="4798400" y="4233000"/>
            <a:ext cx="61376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74" name="Google Shape;174;p53"/>
          <p:cNvSpPr txBox="1">
            <a:spLocks noGrp="1"/>
          </p:cNvSpPr>
          <p:nvPr>
            <p:ph type="title" idx="4"/>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highlight>
                  <a:srgbClr val="D2EB00"/>
                </a:highlight>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5" name="Google Shape;175;p53"/>
          <p:cNvSpPr txBox="1">
            <a:spLocks noGrp="1"/>
          </p:cNvSpPr>
          <p:nvPr>
            <p:ph type="body" idx="1"/>
          </p:nvPr>
        </p:nvSpPr>
        <p:spPr>
          <a:xfrm>
            <a:off x="5102999" y="2958332"/>
            <a:ext cx="6137600" cy="8103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i="0">
                <a:latin typeface="Poppins Light"/>
                <a:ea typeface="Poppins Light"/>
                <a:cs typeface="Poppins Light"/>
                <a:sym typeface="Poppins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3"/>
          <p:cNvSpPr txBox="1">
            <a:spLocks noGrp="1"/>
          </p:cNvSpPr>
          <p:nvPr>
            <p:ph type="body" idx="5"/>
          </p:nvPr>
        </p:nvSpPr>
        <p:spPr>
          <a:xfrm>
            <a:off x="5106847" y="4793955"/>
            <a:ext cx="6133752" cy="8103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i="0">
                <a:latin typeface="Poppins Light"/>
                <a:ea typeface="Poppins Light"/>
                <a:cs typeface="Poppins Light"/>
                <a:sym typeface="Poppins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7"/>
        <p:cNvGrpSpPr/>
        <p:nvPr/>
      </p:nvGrpSpPr>
      <p:grpSpPr>
        <a:xfrm>
          <a:off x="0" y="0"/>
          <a:ext cx="0" cy="0"/>
          <a:chOff x="0" y="0"/>
          <a:chExt cx="0" cy="0"/>
        </a:xfrm>
      </p:grpSpPr>
      <p:sp>
        <p:nvSpPr>
          <p:cNvPr id="178" name="Google Shape;178;p54"/>
          <p:cNvSpPr txBox="1">
            <a:spLocks noGrp="1"/>
          </p:cNvSpPr>
          <p:nvPr>
            <p:ph type="body" idx="1"/>
          </p:nvPr>
        </p:nvSpPr>
        <p:spPr>
          <a:xfrm>
            <a:off x="2081167" y="2747160"/>
            <a:ext cx="3692571" cy="12199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228600" algn="l">
              <a:lnSpc>
                <a:spcPct val="90000"/>
              </a:lnSpc>
              <a:spcBef>
                <a:spcPts val="500"/>
              </a:spcBef>
              <a:spcAft>
                <a:spcPts val="0"/>
              </a:spcAft>
              <a:buClr>
                <a:schemeClr val="accent6"/>
              </a:buClr>
              <a:buSzPts val="2400"/>
              <a:buNone/>
              <a:defRPr>
                <a:solidFill>
                  <a:schemeClr val="accent6"/>
                </a:solidFill>
              </a:defRPr>
            </a:lvl2pPr>
            <a:lvl3pPr marL="1371600" lvl="2" indent="-228600" algn="l">
              <a:lnSpc>
                <a:spcPct val="90000"/>
              </a:lnSpc>
              <a:spcBef>
                <a:spcPts val="500"/>
              </a:spcBef>
              <a:spcAft>
                <a:spcPts val="0"/>
              </a:spcAft>
              <a:buClr>
                <a:schemeClr val="accent6"/>
              </a:buClr>
              <a:buSzPts val="2000"/>
              <a:buNone/>
              <a:defRPr>
                <a:solidFill>
                  <a:schemeClr val="accent6"/>
                </a:solidFill>
              </a:defRPr>
            </a:lvl3pPr>
            <a:lvl4pPr marL="1828800" lvl="3" indent="-228600" algn="l">
              <a:lnSpc>
                <a:spcPct val="90000"/>
              </a:lnSpc>
              <a:spcBef>
                <a:spcPts val="500"/>
              </a:spcBef>
              <a:spcAft>
                <a:spcPts val="0"/>
              </a:spcAft>
              <a:buClr>
                <a:schemeClr val="accent6"/>
              </a:buClr>
              <a:buSzPts val="1800"/>
              <a:buNone/>
              <a:defRPr>
                <a:solidFill>
                  <a:schemeClr val="accent6"/>
                </a:solidFill>
              </a:defRPr>
            </a:lvl4pPr>
            <a:lvl5pPr marL="2286000" lvl="4" indent="-228600" algn="l">
              <a:lnSpc>
                <a:spcPct val="90000"/>
              </a:lnSpc>
              <a:spcBef>
                <a:spcPts val="500"/>
              </a:spcBef>
              <a:spcAft>
                <a:spcPts val="0"/>
              </a:spcAft>
              <a:buClr>
                <a:schemeClr val="accent6"/>
              </a:buClr>
              <a:buSzPts val="1800"/>
              <a:buNone/>
              <a:defRPr>
                <a:solidFill>
                  <a:schemeClr val="accent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4"/>
          <p:cNvSpPr txBox="1">
            <a:spLocks noGrp="1"/>
          </p:cNvSpPr>
          <p:nvPr>
            <p:ph type="title"/>
          </p:nvPr>
        </p:nvSpPr>
        <p:spPr>
          <a:xfrm>
            <a:off x="2081237" y="2141733"/>
            <a:ext cx="36924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0" name="Google Shape;180;p54"/>
          <p:cNvSpPr txBox="1">
            <a:spLocks noGrp="1"/>
          </p:cNvSpPr>
          <p:nvPr>
            <p:ph type="title" idx="2"/>
          </p:nvPr>
        </p:nvSpPr>
        <p:spPr>
          <a:xfrm>
            <a:off x="7360219" y="2141733"/>
            <a:ext cx="36924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1" name="Google Shape;181;p54"/>
          <p:cNvSpPr txBox="1">
            <a:spLocks noGrp="1"/>
          </p:cNvSpPr>
          <p:nvPr>
            <p:ph type="title" idx="3"/>
          </p:nvPr>
        </p:nvSpPr>
        <p:spPr>
          <a:xfrm>
            <a:off x="2081237" y="4258163"/>
            <a:ext cx="36924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2" name="Google Shape;182;p54"/>
          <p:cNvSpPr txBox="1">
            <a:spLocks noGrp="1"/>
          </p:cNvSpPr>
          <p:nvPr>
            <p:ph type="title" idx="4"/>
          </p:nvPr>
        </p:nvSpPr>
        <p:spPr>
          <a:xfrm>
            <a:off x="7360219" y="4258163"/>
            <a:ext cx="3692400" cy="5960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2"/>
              </a:buClr>
              <a:buSzPts val="2400"/>
              <a:buFont typeface="Poppins"/>
              <a:buNone/>
              <a:defRPr sz="3200" b="1" i="0">
                <a:solidFill>
                  <a:schemeClr val="lt2"/>
                </a:solidFill>
                <a:highlight>
                  <a:srgbClr val="192C43"/>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3" name="Google Shape;183;p54"/>
          <p:cNvSpPr txBox="1">
            <a:spLocks noGrp="1"/>
          </p:cNvSpPr>
          <p:nvPr>
            <p:ph type="title" idx="5"/>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4" name="Google Shape;184;p54"/>
          <p:cNvSpPr txBox="1">
            <a:spLocks noGrp="1"/>
          </p:cNvSpPr>
          <p:nvPr>
            <p:ph type="body" idx="6"/>
          </p:nvPr>
        </p:nvSpPr>
        <p:spPr>
          <a:xfrm>
            <a:off x="7360048" y="2747160"/>
            <a:ext cx="3692571" cy="12199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228600" algn="l">
              <a:lnSpc>
                <a:spcPct val="90000"/>
              </a:lnSpc>
              <a:spcBef>
                <a:spcPts val="500"/>
              </a:spcBef>
              <a:spcAft>
                <a:spcPts val="0"/>
              </a:spcAft>
              <a:buClr>
                <a:schemeClr val="accent6"/>
              </a:buClr>
              <a:buSzPts val="2400"/>
              <a:buNone/>
              <a:defRPr>
                <a:solidFill>
                  <a:schemeClr val="accent6"/>
                </a:solidFill>
              </a:defRPr>
            </a:lvl2pPr>
            <a:lvl3pPr marL="1371600" lvl="2" indent="-228600" algn="l">
              <a:lnSpc>
                <a:spcPct val="90000"/>
              </a:lnSpc>
              <a:spcBef>
                <a:spcPts val="500"/>
              </a:spcBef>
              <a:spcAft>
                <a:spcPts val="0"/>
              </a:spcAft>
              <a:buClr>
                <a:schemeClr val="accent6"/>
              </a:buClr>
              <a:buSzPts val="2000"/>
              <a:buNone/>
              <a:defRPr>
                <a:solidFill>
                  <a:schemeClr val="accent6"/>
                </a:solidFill>
              </a:defRPr>
            </a:lvl3pPr>
            <a:lvl4pPr marL="1828800" lvl="3" indent="-228600" algn="l">
              <a:lnSpc>
                <a:spcPct val="90000"/>
              </a:lnSpc>
              <a:spcBef>
                <a:spcPts val="500"/>
              </a:spcBef>
              <a:spcAft>
                <a:spcPts val="0"/>
              </a:spcAft>
              <a:buClr>
                <a:schemeClr val="accent6"/>
              </a:buClr>
              <a:buSzPts val="1800"/>
              <a:buNone/>
              <a:defRPr>
                <a:solidFill>
                  <a:schemeClr val="accent6"/>
                </a:solidFill>
              </a:defRPr>
            </a:lvl4pPr>
            <a:lvl5pPr marL="2286000" lvl="4" indent="-228600" algn="l">
              <a:lnSpc>
                <a:spcPct val="90000"/>
              </a:lnSpc>
              <a:spcBef>
                <a:spcPts val="500"/>
              </a:spcBef>
              <a:spcAft>
                <a:spcPts val="0"/>
              </a:spcAft>
              <a:buClr>
                <a:schemeClr val="accent6"/>
              </a:buClr>
              <a:buSzPts val="1800"/>
              <a:buNone/>
              <a:defRPr>
                <a:solidFill>
                  <a:schemeClr val="accent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4"/>
          <p:cNvSpPr txBox="1">
            <a:spLocks noGrp="1"/>
          </p:cNvSpPr>
          <p:nvPr>
            <p:ph type="body" idx="7"/>
          </p:nvPr>
        </p:nvSpPr>
        <p:spPr>
          <a:xfrm>
            <a:off x="2081152" y="4863590"/>
            <a:ext cx="3692571" cy="12199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228600" algn="l">
              <a:lnSpc>
                <a:spcPct val="90000"/>
              </a:lnSpc>
              <a:spcBef>
                <a:spcPts val="500"/>
              </a:spcBef>
              <a:spcAft>
                <a:spcPts val="0"/>
              </a:spcAft>
              <a:buClr>
                <a:schemeClr val="accent6"/>
              </a:buClr>
              <a:buSzPts val="2400"/>
              <a:buNone/>
              <a:defRPr>
                <a:solidFill>
                  <a:schemeClr val="accent6"/>
                </a:solidFill>
              </a:defRPr>
            </a:lvl2pPr>
            <a:lvl3pPr marL="1371600" lvl="2" indent="-228600" algn="l">
              <a:lnSpc>
                <a:spcPct val="90000"/>
              </a:lnSpc>
              <a:spcBef>
                <a:spcPts val="500"/>
              </a:spcBef>
              <a:spcAft>
                <a:spcPts val="0"/>
              </a:spcAft>
              <a:buClr>
                <a:schemeClr val="accent6"/>
              </a:buClr>
              <a:buSzPts val="2000"/>
              <a:buNone/>
              <a:defRPr>
                <a:solidFill>
                  <a:schemeClr val="accent6"/>
                </a:solidFill>
              </a:defRPr>
            </a:lvl3pPr>
            <a:lvl4pPr marL="1828800" lvl="3" indent="-228600" algn="l">
              <a:lnSpc>
                <a:spcPct val="90000"/>
              </a:lnSpc>
              <a:spcBef>
                <a:spcPts val="500"/>
              </a:spcBef>
              <a:spcAft>
                <a:spcPts val="0"/>
              </a:spcAft>
              <a:buClr>
                <a:schemeClr val="accent6"/>
              </a:buClr>
              <a:buSzPts val="1800"/>
              <a:buNone/>
              <a:defRPr>
                <a:solidFill>
                  <a:schemeClr val="accent6"/>
                </a:solidFill>
              </a:defRPr>
            </a:lvl4pPr>
            <a:lvl5pPr marL="2286000" lvl="4" indent="-228600" algn="l">
              <a:lnSpc>
                <a:spcPct val="90000"/>
              </a:lnSpc>
              <a:spcBef>
                <a:spcPts val="500"/>
              </a:spcBef>
              <a:spcAft>
                <a:spcPts val="0"/>
              </a:spcAft>
              <a:buClr>
                <a:schemeClr val="accent6"/>
              </a:buClr>
              <a:buSzPts val="1800"/>
              <a:buNone/>
              <a:defRPr>
                <a:solidFill>
                  <a:schemeClr val="accent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4"/>
          <p:cNvSpPr txBox="1">
            <a:spLocks noGrp="1"/>
          </p:cNvSpPr>
          <p:nvPr>
            <p:ph type="body" idx="8"/>
          </p:nvPr>
        </p:nvSpPr>
        <p:spPr>
          <a:xfrm>
            <a:off x="7360048" y="4863590"/>
            <a:ext cx="3692571" cy="12199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000"/>
              <a:buNone/>
              <a:defRPr sz="2000">
                <a:solidFill>
                  <a:schemeClr val="dk2"/>
                </a:solidFill>
              </a:defRPr>
            </a:lvl1pPr>
            <a:lvl2pPr marL="914400" lvl="1" indent="-228600" algn="l">
              <a:lnSpc>
                <a:spcPct val="90000"/>
              </a:lnSpc>
              <a:spcBef>
                <a:spcPts val="500"/>
              </a:spcBef>
              <a:spcAft>
                <a:spcPts val="0"/>
              </a:spcAft>
              <a:buClr>
                <a:schemeClr val="accent6"/>
              </a:buClr>
              <a:buSzPts val="2400"/>
              <a:buNone/>
              <a:defRPr>
                <a:solidFill>
                  <a:schemeClr val="accent6"/>
                </a:solidFill>
              </a:defRPr>
            </a:lvl2pPr>
            <a:lvl3pPr marL="1371600" lvl="2" indent="-228600" algn="l">
              <a:lnSpc>
                <a:spcPct val="90000"/>
              </a:lnSpc>
              <a:spcBef>
                <a:spcPts val="500"/>
              </a:spcBef>
              <a:spcAft>
                <a:spcPts val="0"/>
              </a:spcAft>
              <a:buClr>
                <a:schemeClr val="accent6"/>
              </a:buClr>
              <a:buSzPts val="2000"/>
              <a:buNone/>
              <a:defRPr>
                <a:solidFill>
                  <a:schemeClr val="accent6"/>
                </a:solidFill>
              </a:defRPr>
            </a:lvl3pPr>
            <a:lvl4pPr marL="1828800" lvl="3" indent="-228600" algn="l">
              <a:lnSpc>
                <a:spcPct val="90000"/>
              </a:lnSpc>
              <a:spcBef>
                <a:spcPts val="500"/>
              </a:spcBef>
              <a:spcAft>
                <a:spcPts val="0"/>
              </a:spcAft>
              <a:buClr>
                <a:schemeClr val="accent6"/>
              </a:buClr>
              <a:buSzPts val="1800"/>
              <a:buNone/>
              <a:defRPr>
                <a:solidFill>
                  <a:schemeClr val="accent6"/>
                </a:solidFill>
              </a:defRPr>
            </a:lvl4pPr>
            <a:lvl5pPr marL="2286000" lvl="4" indent="-228600" algn="l">
              <a:lnSpc>
                <a:spcPct val="90000"/>
              </a:lnSpc>
              <a:spcBef>
                <a:spcPts val="500"/>
              </a:spcBef>
              <a:spcAft>
                <a:spcPts val="0"/>
              </a:spcAft>
              <a:buClr>
                <a:schemeClr val="accent6"/>
              </a:buClr>
              <a:buSzPts val="1800"/>
              <a:buNone/>
              <a:defRPr>
                <a:solidFill>
                  <a:schemeClr val="accent6"/>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87"/>
        <p:cNvGrpSpPr/>
        <p:nvPr/>
      </p:nvGrpSpPr>
      <p:grpSpPr>
        <a:xfrm>
          <a:off x="0" y="0"/>
          <a:ext cx="0" cy="0"/>
          <a:chOff x="0" y="0"/>
          <a:chExt cx="0" cy="0"/>
        </a:xfrm>
      </p:grpSpPr>
      <p:sp>
        <p:nvSpPr>
          <p:cNvPr id="188" name="Google Shape;188;p55"/>
          <p:cNvSpPr txBox="1">
            <a:spLocks noGrp="1"/>
          </p:cNvSpPr>
          <p:nvPr>
            <p:ph type="title"/>
          </p:nvPr>
        </p:nvSpPr>
        <p:spPr>
          <a:xfrm>
            <a:off x="1610337" y="2364000"/>
            <a:ext cx="36924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9" name="Google Shape;189;p55"/>
          <p:cNvSpPr txBox="1">
            <a:spLocks noGrp="1"/>
          </p:cNvSpPr>
          <p:nvPr>
            <p:ph type="subTitle" idx="1"/>
          </p:nvPr>
        </p:nvSpPr>
        <p:spPr>
          <a:xfrm>
            <a:off x="1410467" y="2934800"/>
            <a:ext cx="4092000" cy="888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20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90" name="Google Shape;190;p55"/>
          <p:cNvSpPr txBox="1">
            <a:spLocks noGrp="1"/>
          </p:cNvSpPr>
          <p:nvPr>
            <p:ph type="title" idx="2"/>
          </p:nvPr>
        </p:nvSpPr>
        <p:spPr>
          <a:xfrm>
            <a:off x="6889319" y="2364000"/>
            <a:ext cx="36924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91" name="Google Shape;191;p55"/>
          <p:cNvSpPr txBox="1">
            <a:spLocks noGrp="1"/>
          </p:cNvSpPr>
          <p:nvPr>
            <p:ph type="subTitle" idx="3"/>
          </p:nvPr>
        </p:nvSpPr>
        <p:spPr>
          <a:xfrm>
            <a:off x="6689400" y="2934800"/>
            <a:ext cx="4092000" cy="888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20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92" name="Google Shape;192;p55"/>
          <p:cNvSpPr txBox="1">
            <a:spLocks noGrp="1"/>
          </p:cNvSpPr>
          <p:nvPr>
            <p:ph type="title" idx="4"/>
          </p:nvPr>
        </p:nvSpPr>
        <p:spPr>
          <a:xfrm>
            <a:off x="1610337" y="4679063"/>
            <a:ext cx="36924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93" name="Google Shape;193;p55"/>
          <p:cNvSpPr txBox="1">
            <a:spLocks noGrp="1"/>
          </p:cNvSpPr>
          <p:nvPr>
            <p:ph type="subTitle" idx="5"/>
          </p:nvPr>
        </p:nvSpPr>
        <p:spPr>
          <a:xfrm>
            <a:off x="1410467" y="5249867"/>
            <a:ext cx="4092000" cy="888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20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94" name="Google Shape;194;p55"/>
          <p:cNvSpPr txBox="1">
            <a:spLocks noGrp="1"/>
          </p:cNvSpPr>
          <p:nvPr>
            <p:ph type="title" idx="6"/>
          </p:nvPr>
        </p:nvSpPr>
        <p:spPr>
          <a:xfrm>
            <a:off x="6889319" y="4679063"/>
            <a:ext cx="36924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95" name="Google Shape;195;p55"/>
          <p:cNvSpPr txBox="1">
            <a:spLocks noGrp="1"/>
          </p:cNvSpPr>
          <p:nvPr>
            <p:ph type="subTitle" idx="7"/>
          </p:nvPr>
        </p:nvSpPr>
        <p:spPr>
          <a:xfrm>
            <a:off x="6689400" y="5249867"/>
            <a:ext cx="4092000" cy="888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20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196" name="Google Shape;196;p55"/>
          <p:cNvSpPr txBox="1">
            <a:spLocks noGrp="1"/>
          </p:cNvSpPr>
          <p:nvPr>
            <p:ph type="title" idx="8"/>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197"/>
        <p:cNvGrpSpPr/>
        <p:nvPr/>
      </p:nvGrpSpPr>
      <p:grpSpPr>
        <a:xfrm>
          <a:off x="0" y="0"/>
          <a:ext cx="0" cy="0"/>
          <a:chOff x="0" y="0"/>
          <a:chExt cx="0" cy="0"/>
        </a:xfrm>
      </p:grpSpPr>
      <p:sp>
        <p:nvSpPr>
          <p:cNvPr id="198" name="Google Shape;198;p56"/>
          <p:cNvSpPr>
            <a:spLocks noGrp="1"/>
          </p:cNvSpPr>
          <p:nvPr>
            <p:ph type="pic" idx="2"/>
          </p:nvPr>
        </p:nvSpPr>
        <p:spPr>
          <a:xfrm>
            <a:off x="1155645" y="2038833"/>
            <a:ext cx="2176518" cy="2250275"/>
          </a:xfrm>
          <a:prstGeom prst="rect">
            <a:avLst/>
          </a:prstGeom>
          <a:noFill/>
          <a:ln>
            <a:noFill/>
          </a:ln>
        </p:spPr>
      </p:sp>
      <p:sp>
        <p:nvSpPr>
          <p:cNvPr id="199" name="Google Shape;199;p56"/>
          <p:cNvSpPr txBox="1">
            <a:spLocks noGrp="1"/>
          </p:cNvSpPr>
          <p:nvPr>
            <p:ph type="title"/>
          </p:nvPr>
        </p:nvSpPr>
        <p:spPr>
          <a:xfrm>
            <a:off x="951060" y="3894367"/>
            <a:ext cx="2380800" cy="9248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00" name="Google Shape;200;p56"/>
          <p:cNvSpPr txBox="1">
            <a:spLocks noGrp="1"/>
          </p:cNvSpPr>
          <p:nvPr>
            <p:ph type="title" idx="3"/>
          </p:nvPr>
        </p:nvSpPr>
        <p:spPr>
          <a:xfrm>
            <a:off x="3587369" y="3894367"/>
            <a:ext cx="2380800" cy="9248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01" name="Google Shape;201;p56"/>
          <p:cNvSpPr txBox="1">
            <a:spLocks noGrp="1"/>
          </p:cNvSpPr>
          <p:nvPr>
            <p:ph type="title" idx="4"/>
          </p:nvPr>
        </p:nvSpPr>
        <p:spPr>
          <a:xfrm>
            <a:off x="6223680" y="3894367"/>
            <a:ext cx="2380800" cy="9248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02" name="Google Shape;202;p56"/>
          <p:cNvSpPr txBox="1">
            <a:spLocks noGrp="1"/>
          </p:cNvSpPr>
          <p:nvPr>
            <p:ph type="title" idx="5"/>
          </p:nvPr>
        </p:nvSpPr>
        <p:spPr>
          <a:xfrm>
            <a:off x="8860023" y="3894367"/>
            <a:ext cx="2380800" cy="9248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03" name="Google Shape;203;p56"/>
          <p:cNvSpPr txBox="1">
            <a:spLocks noGrp="1"/>
          </p:cNvSpPr>
          <p:nvPr>
            <p:ph type="title" idx="6"/>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4" name="Google Shape;204;p56"/>
          <p:cNvSpPr txBox="1">
            <a:spLocks noGrp="1"/>
          </p:cNvSpPr>
          <p:nvPr>
            <p:ph type="body" idx="1"/>
          </p:nvPr>
        </p:nvSpPr>
        <p:spPr>
          <a:xfrm>
            <a:off x="950968" y="4819167"/>
            <a:ext cx="2381196" cy="943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56"/>
          <p:cNvSpPr txBox="1">
            <a:spLocks noGrp="1"/>
          </p:cNvSpPr>
          <p:nvPr>
            <p:ph type="body" idx="7"/>
          </p:nvPr>
        </p:nvSpPr>
        <p:spPr>
          <a:xfrm>
            <a:off x="3586941" y="4818134"/>
            <a:ext cx="2381196" cy="943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6"/>
          <p:cNvSpPr txBox="1">
            <a:spLocks noGrp="1"/>
          </p:cNvSpPr>
          <p:nvPr>
            <p:ph type="body" idx="8"/>
          </p:nvPr>
        </p:nvSpPr>
        <p:spPr>
          <a:xfrm>
            <a:off x="6223482" y="4818134"/>
            <a:ext cx="2381196" cy="943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body" idx="9"/>
          </p:nvPr>
        </p:nvSpPr>
        <p:spPr>
          <a:xfrm>
            <a:off x="8859991" y="4818134"/>
            <a:ext cx="2381196" cy="943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a:solidFill>
                  <a:schemeClr val="dk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6"/>
          <p:cNvSpPr>
            <a:spLocks noGrp="1"/>
          </p:cNvSpPr>
          <p:nvPr>
            <p:ph type="pic" idx="13"/>
          </p:nvPr>
        </p:nvSpPr>
        <p:spPr>
          <a:xfrm>
            <a:off x="3791750" y="2038833"/>
            <a:ext cx="2176518" cy="2250275"/>
          </a:xfrm>
          <a:prstGeom prst="rect">
            <a:avLst/>
          </a:prstGeom>
          <a:noFill/>
          <a:ln>
            <a:noFill/>
          </a:ln>
        </p:spPr>
      </p:sp>
      <p:sp>
        <p:nvSpPr>
          <p:cNvPr id="209" name="Google Shape;209;p56"/>
          <p:cNvSpPr>
            <a:spLocks noGrp="1"/>
          </p:cNvSpPr>
          <p:nvPr>
            <p:ph type="pic" idx="14"/>
          </p:nvPr>
        </p:nvSpPr>
        <p:spPr>
          <a:xfrm>
            <a:off x="6428093" y="2038833"/>
            <a:ext cx="2176518" cy="2250275"/>
          </a:xfrm>
          <a:prstGeom prst="rect">
            <a:avLst/>
          </a:prstGeom>
          <a:noFill/>
          <a:ln>
            <a:noFill/>
          </a:ln>
        </p:spPr>
      </p:sp>
      <p:sp>
        <p:nvSpPr>
          <p:cNvPr id="210" name="Google Shape;210;p56"/>
          <p:cNvSpPr>
            <a:spLocks noGrp="1"/>
          </p:cNvSpPr>
          <p:nvPr>
            <p:ph type="pic" idx="15"/>
          </p:nvPr>
        </p:nvSpPr>
        <p:spPr>
          <a:xfrm>
            <a:off x="9064305" y="2038833"/>
            <a:ext cx="2176518" cy="2250275"/>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11"/>
        <p:cNvGrpSpPr/>
        <p:nvPr/>
      </p:nvGrpSpPr>
      <p:grpSpPr>
        <a:xfrm>
          <a:off x="0" y="0"/>
          <a:ext cx="0" cy="0"/>
          <a:chOff x="0" y="0"/>
          <a:chExt cx="0" cy="0"/>
        </a:xfrm>
      </p:grpSpPr>
      <p:sp>
        <p:nvSpPr>
          <p:cNvPr id="212" name="Google Shape;212;p57"/>
          <p:cNvSpPr txBox="1">
            <a:spLocks noGrp="1"/>
          </p:cNvSpPr>
          <p:nvPr>
            <p:ph type="title"/>
          </p:nvPr>
        </p:nvSpPr>
        <p:spPr>
          <a:xfrm>
            <a:off x="1259688" y="2450404"/>
            <a:ext cx="2849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13" name="Google Shape;213;p57"/>
          <p:cNvSpPr txBox="1">
            <a:spLocks noGrp="1"/>
          </p:cNvSpPr>
          <p:nvPr>
            <p:ph type="subTitle" idx="1"/>
          </p:nvPr>
        </p:nvSpPr>
        <p:spPr>
          <a:xfrm>
            <a:off x="1259633" y="2995936"/>
            <a:ext cx="2849200" cy="763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1600"/>
              <a:buNone/>
              <a:defRPr sz="1800"/>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14" name="Google Shape;214;p57"/>
          <p:cNvSpPr txBox="1">
            <a:spLocks noGrp="1"/>
          </p:cNvSpPr>
          <p:nvPr>
            <p:ph type="title" idx="2"/>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5" name="Google Shape;215;p57"/>
          <p:cNvSpPr txBox="1">
            <a:spLocks noGrp="1"/>
          </p:cNvSpPr>
          <p:nvPr>
            <p:ph type="title" idx="3"/>
          </p:nvPr>
        </p:nvSpPr>
        <p:spPr>
          <a:xfrm>
            <a:off x="4671429" y="2450404"/>
            <a:ext cx="2849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16" name="Google Shape;216;p57"/>
          <p:cNvSpPr txBox="1">
            <a:spLocks noGrp="1"/>
          </p:cNvSpPr>
          <p:nvPr>
            <p:ph type="subTitle" idx="4"/>
          </p:nvPr>
        </p:nvSpPr>
        <p:spPr>
          <a:xfrm>
            <a:off x="4671367" y="2995936"/>
            <a:ext cx="2849200" cy="7636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0"/>
              </a:spcBef>
              <a:spcAft>
                <a:spcPts val="0"/>
              </a:spcAft>
              <a:buClr>
                <a:schemeClr val="dk1"/>
              </a:buClr>
              <a:buSzPts val="1600"/>
              <a:buFont typeface="Arial"/>
              <a:buNone/>
              <a:defRPr sz="1800"/>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17" name="Google Shape;217;p57"/>
          <p:cNvSpPr txBox="1">
            <a:spLocks noGrp="1"/>
          </p:cNvSpPr>
          <p:nvPr>
            <p:ph type="title" idx="5"/>
          </p:nvPr>
        </p:nvSpPr>
        <p:spPr>
          <a:xfrm>
            <a:off x="8083172" y="2450404"/>
            <a:ext cx="2849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18" name="Google Shape;218;p57"/>
          <p:cNvSpPr txBox="1">
            <a:spLocks noGrp="1"/>
          </p:cNvSpPr>
          <p:nvPr>
            <p:ph type="subTitle" idx="6"/>
          </p:nvPr>
        </p:nvSpPr>
        <p:spPr>
          <a:xfrm>
            <a:off x="8083100" y="2995936"/>
            <a:ext cx="2849200" cy="7636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0"/>
              </a:spcBef>
              <a:spcAft>
                <a:spcPts val="0"/>
              </a:spcAft>
              <a:buClr>
                <a:schemeClr val="dk1"/>
              </a:buClr>
              <a:buSzPts val="1600"/>
              <a:buFont typeface="Arial"/>
              <a:buNone/>
              <a:defRPr sz="1800"/>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19" name="Google Shape;219;p57"/>
          <p:cNvSpPr txBox="1">
            <a:spLocks noGrp="1"/>
          </p:cNvSpPr>
          <p:nvPr>
            <p:ph type="title" idx="7"/>
          </p:nvPr>
        </p:nvSpPr>
        <p:spPr>
          <a:xfrm>
            <a:off x="2953169" y="4824735"/>
            <a:ext cx="2849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20" name="Google Shape;220;p57"/>
          <p:cNvSpPr txBox="1">
            <a:spLocks noGrp="1"/>
          </p:cNvSpPr>
          <p:nvPr>
            <p:ph type="subTitle" idx="8"/>
          </p:nvPr>
        </p:nvSpPr>
        <p:spPr>
          <a:xfrm>
            <a:off x="2953100" y="5370268"/>
            <a:ext cx="2849200" cy="7636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0"/>
              </a:spcBef>
              <a:spcAft>
                <a:spcPts val="0"/>
              </a:spcAft>
              <a:buClr>
                <a:schemeClr val="dk1"/>
              </a:buClr>
              <a:buSzPts val="1600"/>
              <a:buFont typeface="Arial"/>
              <a:buNone/>
              <a:defRPr sz="1800"/>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21" name="Google Shape;221;p57"/>
          <p:cNvSpPr txBox="1">
            <a:spLocks noGrp="1"/>
          </p:cNvSpPr>
          <p:nvPr>
            <p:ph type="title" idx="9"/>
          </p:nvPr>
        </p:nvSpPr>
        <p:spPr>
          <a:xfrm>
            <a:off x="6389640" y="4824735"/>
            <a:ext cx="28492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rgbClr val="D2EB00"/>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22" name="Google Shape;222;p57"/>
          <p:cNvSpPr txBox="1">
            <a:spLocks noGrp="1"/>
          </p:cNvSpPr>
          <p:nvPr>
            <p:ph type="subTitle" idx="13"/>
          </p:nvPr>
        </p:nvSpPr>
        <p:spPr>
          <a:xfrm>
            <a:off x="6389567" y="5370268"/>
            <a:ext cx="2849200" cy="7636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0"/>
              </a:spcBef>
              <a:spcAft>
                <a:spcPts val="0"/>
              </a:spcAft>
              <a:buClr>
                <a:schemeClr val="dk1"/>
              </a:buClr>
              <a:buSzPts val="1600"/>
              <a:buFont typeface="Arial"/>
              <a:buNone/>
              <a:defRPr sz="1800"/>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23"/>
        <p:cNvGrpSpPr/>
        <p:nvPr/>
      </p:nvGrpSpPr>
      <p:grpSpPr>
        <a:xfrm>
          <a:off x="0" y="0"/>
          <a:ext cx="0" cy="0"/>
          <a:chOff x="0" y="0"/>
          <a:chExt cx="0" cy="0"/>
        </a:xfrm>
      </p:grpSpPr>
      <p:sp>
        <p:nvSpPr>
          <p:cNvPr id="224" name="Google Shape;224;p58"/>
          <p:cNvSpPr txBox="1">
            <a:spLocks noGrp="1"/>
          </p:cNvSpPr>
          <p:nvPr>
            <p:ph type="title"/>
          </p:nvPr>
        </p:nvSpPr>
        <p:spPr>
          <a:xfrm>
            <a:off x="951029" y="2407367"/>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25" name="Google Shape;225;p58"/>
          <p:cNvSpPr txBox="1">
            <a:spLocks noGrp="1"/>
          </p:cNvSpPr>
          <p:nvPr>
            <p:ph type="subTitle" idx="1"/>
          </p:nvPr>
        </p:nvSpPr>
        <p:spPr>
          <a:xfrm>
            <a:off x="950967" y="2952885"/>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26" name="Google Shape;226;p58"/>
          <p:cNvSpPr txBox="1">
            <a:spLocks noGrp="1"/>
          </p:cNvSpPr>
          <p:nvPr>
            <p:ph type="title" idx="2"/>
          </p:nvPr>
        </p:nvSpPr>
        <p:spPr>
          <a:xfrm>
            <a:off x="4451037" y="2407367"/>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27" name="Google Shape;227;p58"/>
          <p:cNvSpPr txBox="1">
            <a:spLocks noGrp="1"/>
          </p:cNvSpPr>
          <p:nvPr>
            <p:ph type="subTitle" idx="3"/>
          </p:nvPr>
        </p:nvSpPr>
        <p:spPr>
          <a:xfrm>
            <a:off x="4450963" y="2952885"/>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28" name="Google Shape;228;p58"/>
          <p:cNvSpPr txBox="1">
            <a:spLocks noGrp="1"/>
          </p:cNvSpPr>
          <p:nvPr>
            <p:ph type="title" idx="4"/>
          </p:nvPr>
        </p:nvSpPr>
        <p:spPr>
          <a:xfrm>
            <a:off x="951029" y="4557001"/>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29" name="Google Shape;229;p58"/>
          <p:cNvSpPr txBox="1">
            <a:spLocks noGrp="1"/>
          </p:cNvSpPr>
          <p:nvPr>
            <p:ph type="subTitle" idx="5"/>
          </p:nvPr>
        </p:nvSpPr>
        <p:spPr>
          <a:xfrm>
            <a:off x="950967" y="5102520"/>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30" name="Google Shape;230;p58"/>
          <p:cNvSpPr txBox="1">
            <a:spLocks noGrp="1"/>
          </p:cNvSpPr>
          <p:nvPr>
            <p:ph type="title" idx="6"/>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1" name="Google Shape;231;p58"/>
          <p:cNvSpPr txBox="1">
            <a:spLocks noGrp="1"/>
          </p:cNvSpPr>
          <p:nvPr>
            <p:ph type="title" idx="7"/>
          </p:nvPr>
        </p:nvSpPr>
        <p:spPr>
          <a:xfrm>
            <a:off x="4451037" y="4557001"/>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2" name="Google Shape;232;p58"/>
          <p:cNvSpPr txBox="1">
            <a:spLocks noGrp="1"/>
          </p:cNvSpPr>
          <p:nvPr>
            <p:ph type="subTitle" idx="8"/>
          </p:nvPr>
        </p:nvSpPr>
        <p:spPr>
          <a:xfrm>
            <a:off x="4450963" y="5102520"/>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33" name="Google Shape;233;p58"/>
          <p:cNvSpPr txBox="1">
            <a:spLocks noGrp="1"/>
          </p:cNvSpPr>
          <p:nvPr>
            <p:ph type="title" idx="9"/>
          </p:nvPr>
        </p:nvSpPr>
        <p:spPr>
          <a:xfrm>
            <a:off x="7951152" y="2407367"/>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4" name="Google Shape;234;p58"/>
          <p:cNvSpPr txBox="1">
            <a:spLocks noGrp="1"/>
          </p:cNvSpPr>
          <p:nvPr>
            <p:ph type="subTitle" idx="13"/>
          </p:nvPr>
        </p:nvSpPr>
        <p:spPr>
          <a:xfrm>
            <a:off x="7951071" y="2952885"/>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35" name="Google Shape;235;p58"/>
          <p:cNvSpPr txBox="1">
            <a:spLocks noGrp="1"/>
          </p:cNvSpPr>
          <p:nvPr>
            <p:ph type="title" idx="14"/>
          </p:nvPr>
        </p:nvSpPr>
        <p:spPr>
          <a:xfrm>
            <a:off x="7951152" y="4557001"/>
            <a:ext cx="3290000" cy="5960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2"/>
              </a:buClr>
              <a:buSzPts val="2400"/>
              <a:buFont typeface="Poppins"/>
              <a:buNone/>
              <a:defRPr sz="3200" b="1" i="0">
                <a:solidFill>
                  <a:schemeClr val="dk2"/>
                </a:solidFill>
                <a:highlight>
                  <a:schemeClr val="lt2"/>
                </a:highlight>
                <a:latin typeface="Poppins"/>
                <a:ea typeface="Poppins"/>
                <a:cs typeface="Poppins"/>
                <a:sym typeface="Poppi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6" name="Google Shape;236;p58"/>
          <p:cNvSpPr txBox="1">
            <a:spLocks noGrp="1"/>
          </p:cNvSpPr>
          <p:nvPr>
            <p:ph type="subTitle" idx="15"/>
          </p:nvPr>
        </p:nvSpPr>
        <p:spPr>
          <a:xfrm>
            <a:off x="7951071" y="5102520"/>
            <a:ext cx="3290000" cy="859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a:solidFill>
                  <a:schemeClr val="dk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37"/>
        <p:cNvGrpSpPr/>
        <p:nvPr/>
      </p:nvGrpSpPr>
      <p:grpSpPr>
        <a:xfrm>
          <a:off x="0" y="0"/>
          <a:ext cx="0" cy="0"/>
          <a:chOff x="0" y="0"/>
          <a:chExt cx="0" cy="0"/>
        </a:xfrm>
      </p:grpSpPr>
      <p:sp>
        <p:nvSpPr>
          <p:cNvPr id="238" name="Google Shape;238;p59"/>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2"/>
              </a:buClr>
              <a:buSzPts val="2800"/>
              <a:buFont typeface="Poppins"/>
              <a:buNone/>
              <a:defRPr b="1" i="0">
                <a:solidFill>
                  <a:schemeClr val="dk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9" name="Google Shape;239;p59"/>
          <p:cNvSpPr txBox="1">
            <a:spLocks noGrp="1"/>
          </p:cNvSpPr>
          <p:nvPr>
            <p:ph type="subTitle" idx="1"/>
          </p:nvPr>
        </p:nvSpPr>
        <p:spPr>
          <a:xfrm>
            <a:off x="950967" y="2835867"/>
            <a:ext cx="2674000" cy="2243200"/>
          </a:xfrm>
          <a:prstGeom prst="rect">
            <a:avLst/>
          </a:prstGeom>
          <a:noFill/>
          <a:ln>
            <a:noFill/>
          </a:ln>
        </p:spPr>
        <p:txBody>
          <a:bodyPr spcFirstLastPara="1" wrap="square" lIns="91425" tIns="91425" rIns="91425" bIns="91425" anchor="ctr" anchorCtr="0">
            <a:noAutofit/>
          </a:bodyPr>
          <a:lstStyle>
            <a:lvl1pPr lvl="0" algn="r">
              <a:lnSpc>
                <a:spcPct val="90000"/>
              </a:lnSpc>
              <a:spcBef>
                <a:spcPts val="0"/>
              </a:spcBef>
              <a:spcAft>
                <a:spcPts val="0"/>
              </a:spcAft>
              <a:buClr>
                <a:schemeClr val="dk2"/>
              </a:buClr>
              <a:buSzPts val="1600"/>
              <a:buNone/>
              <a:defRPr>
                <a:solidFill>
                  <a:schemeClr val="dk2"/>
                </a:solidFill>
                <a:highlight>
                  <a:srgbClr val="D2EB00"/>
                </a:highlight>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40"/>
        <p:cNvGrpSpPr/>
        <p:nvPr/>
      </p:nvGrpSpPr>
      <p:grpSpPr>
        <a:xfrm>
          <a:off x="0" y="0"/>
          <a:ext cx="0" cy="0"/>
          <a:chOff x="0" y="0"/>
          <a:chExt cx="0" cy="0"/>
        </a:xfrm>
      </p:grpSpPr>
      <p:sp>
        <p:nvSpPr>
          <p:cNvPr id="241" name="Google Shape;241;p60"/>
          <p:cNvSpPr txBox="1">
            <a:spLocks noGrp="1"/>
          </p:cNvSpPr>
          <p:nvPr>
            <p:ph type="title"/>
          </p:nvPr>
        </p:nvSpPr>
        <p:spPr>
          <a:xfrm>
            <a:off x="1115167" y="1838699"/>
            <a:ext cx="2910400" cy="2124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Poppins"/>
              <a:buNone/>
              <a:defRPr sz="9600" b="1" i="0">
                <a:solidFill>
                  <a:schemeClr val="dk2"/>
                </a:solidFill>
                <a:highlight>
                  <a:srgbClr val="D2EB00"/>
                </a:highlight>
                <a:latin typeface="Poppins"/>
                <a:ea typeface="Poppins"/>
                <a:cs typeface="Poppins"/>
                <a:sym typeface="Poppins"/>
              </a:defRPr>
            </a:lvl1pPr>
            <a:lvl2pPr lvl="1" algn="ctr">
              <a:spcBef>
                <a:spcPts val="0"/>
              </a:spcBef>
              <a:spcAft>
                <a:spcPts val="0"/>
              </a:spcAft>
              <a:buClr>
                <a:schemeClr val="dk1"/>
              </a:buClr>
              <a:buSzPts val="3000"/>
              <a:buNone/>
              <a:defRPr sz="4000">
                <a:solidFill>
                  <a:schemeClr val="dk1"/>
                </a:solidFill>
              </a:defRPr>
            </a:lvl2pPr>
            <a:lvl3pPr lvl="2" algn="ctr">
              <a:spcBef>
                <a:spcPts val="0"/>
              </a:spcBef>
              <a:spcAft>
                <a:spcPts val="0"/>
              </a:spcAft>
              <a:buClr>
                <a:schemeClr val="dk1"/>
              </a:buClr>
              <a:buSzPts val="3000"/>
              <a:buNone/>
              <a:defRPr sz="4000">
                <a:solidFill>
                  <a:schemeClr val="dk1"/>
                </a:solidFill>
              </a:defRPr>
            </a:lvl3pPr>
            <a:lvl4pPr lvl="3" algn="ctr">
              <a:spcBef>
                <a:spcPts val="0"/>
              </a:spcBef>
              <a:spcAft>
                <a:spcPts val="0"/>
              </a:spcAft>
              <a:buClr>
                <a:schemeClr val="dk1"/>
              </a:buClr>
              <a:buSzPts val="3000"/>
              <a:buNone/>
              <a:defRPr sz="4000">
                <a:solidFill>
                  <a:schemeClr val="dk1"/>
                </a:solidFill>
              </a:defRPr>
            </a:lvl4pPr>
            <a:lvl5pPr lvl="4" algn="ctr">
              <a:spcBef>
                <a:spcPts val="0"/>
              </a:spcBef>
              <a:spcAft>
                <a:spcPts val="0"/>
              </a:spcAft>
              <a:buClr>
                <a:schemeClr val="dk1"/>
              </a:buClr>
              <a:buSzPts val="3000"/>
              <a:buNone/>
              <a:defRPr sz="4000">
                <a:solidFill>
                  <a:schemeClr val="dk1"/>
                </a:solidFill>
              </a:defRPr>
            </a:lvl5pPr>
            <a:lvl6pPr lvl="5" algn="ctr">
              <a:spcBef>
                <a:spcPts val="0"/>
              </a:spcBef>
              <a:spcAft>
                <a:spcPts val="0"/>
              </a:spcAft>
              <a:buClr>
                <a:schemeClr val="dk1"/>
              </a:buClr>
              <a:buSzPts val="3000"/>
              <a:buNone/>
              <a:defRPr sz="4000">
                <a:solidFill>
                  <a:schemeClr val="dk1"/>
                </a:solidFill>
              </a:defRPr>
            </a:lvl6pPr>
            <a:lvl7pPr lvl="6" algn="ctr">
              <a:spcBef>
                <a:spcPts val="0"/>
              </a:spcBef>
              <a:spcAft>
                <a:spcPts val="0"/>
              </a:spcAft>
              <a:buClr>
                <a:schemeClr val="dk1"/>
              </a:buClr>
              <a:buSzPts val="3000"/>
              <a:buNone/>
              <a:defRPr sz="4000">
                <a:solidFill>
                  <a:schemeClr val="dk1"/>
                </a:solidFill>
              </a:defRPr>
            </a:lvl7pPr>
            <a:lvl8pPr lvl="7" algn="ctr">
              <a:spcBef>
                <a:spcPts val="0"/>
              </a:spcBef>
              <a:spcAft>
                <a:spcPts val="0"/>
              </a:spcAft>
              <a:buClr>
                <a:schemeClr val="dk1"/>
              </a:buClr>
              <a:buSzPts val="3000"/>
              <a:buNone/>
              <a:defRPr sz="4000">
                <a:solidFill>
                  <a:schemeClr val="dk1"/>
                </a:solidFill>
              </a:defRPr>
            </a:lvl8pPr>
            <a:lvl9pPr lvl="8" algn="ctr">
              <a:spcBef>
                <a:spcPts val="0"/>
              </a:spcBef>
              <a:spcAft>
                <a:spcPts val="0"/>
              </a:spcAft>
              <a:buClr>
                <a:schemeClr val="dk1"/>
              </a:buClr>
              <a:buSzPts val="3000"/>
              <a:buNone/>
              <a:defRPr sz="4000">
                <a:solidFill>
                  <a:schemeClr val="dk1"/>
                </a:solidFill>
              </a:defRPr>
            </a:lvl9pPr>
          </a:lstStyle>
          <a:p>
            <a:endParaRPr/>
          </a:p>
        </p:txBody>
      </p:sp>
      <p:sp>
        <p:nvSpPr>
          <p:cNvPr id="242" name="Google Shape;242;p60"/>
          <p:cNvSpPr txBox="1">
            <a:spLocks noGrp="1"/>
          </p:cNvSpPr>
          <p:nvPr>
            <p:ph type="subTitle" idx="1"/>
          </p:nvPr>
        </p:nvSpPr>
        <p:spPr>
          <a:xfrm>
            <a:off x="1115100" y="3963331"/>
            <a:ext cx="29104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b="0" i="0">
                <a:solidFill>
                  <a:schemeClr val="dk2"/>
                </a:solidFill>
                <a:latin typeface="Poppins Light"/>
                <a:ea typeface="Poppins Light"/>
                <a:cs typeface="Poppins Light"/>
                <a:sym typeface="Poppins Light"/>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43" name="Google Shape;243;p60"/>
          <p:cNvSpPr txBox="1">
            <a:spLocks noGrp="1"/>
          </p:cNvSpPr>
          <p:nvPr>
            <p:ph type="title" idx="2"/>
          </p:nvPr>
        </p:nvSpPr>
        <p:spPr>
          <a:xfrm>
            <a:off x="4640833" y="1838699"/>
            <a:ext cx="2910400" cy="2124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Poppins"/>
              <a:buNone/>
              <a:defRPr sz="9600" b="1" i="0">
                <a:solidFill>
                  <a:schemeClr val="dk2"/>
                </a:solidFill>
                <a:highlight>
                  <a:srgbClr val="D2EB00"/>
                </a:highlight>
                <a:latin typeface="Poppins"/>
                <a:ea typeface="Poppins"/>
                <a:cs typeface="Poppins"/>
                <a:sym typeface="Poppins"/>
              </a:defRPr>
            </a:lvl1pPr>
            <a:lvl2pPr lvl="1" algn="ctr">
              <a:spcBef>
                <a:spcPts val="0"/>
              </a:spcBef>
              <a:spcAft>
                <a:spcPts val="0"/>
              </a:spcAft>
              <a:buClr>
                <a:schemeClr val="dk1"/>
              </a:buClr>
              <a:buSzPts val="3000"/>
              <a:buNone/>
              <a:defRPr sz="4000">
                <a:solidFill>
                  <a:schemeClr val="dk1"/>
                </a:solidFill>
              </a:defRPr>
            </a:lvl2pPr>
            <a:lvl3pPr lvl="2" algn="ctr">
              <a:spcBef>
                <a:spcPts val="0"/>
              </a:spcBef>
              <a:spcAft>
                <a:spcPts val="0"/>
              </a:spcAft>
              <a:buClr>
                <a:schemeClr val="dk1"/>
              </a:buClr>
              <a:buSzPts val="3000"/>
              <a:buNone/>
              <a:defRPr sz="4000">
                <a:solidFill>
                  <a:schemeClr val="dk1"/>
                </a:solidFill>
              </a:defRPr>
            </a:lvl3pPr>
            <a:lvl4pPr lvl="3" algn="ctr">
              <a:spcBef>
                <a:spcPts val="0"/>
              </a:spcBef>
              <a:spcAft>
                <a:spcPts val="0"/>
              </a:spcAft>
              <a:buClr>
                <a:schemeClr val="dk1"/>
              </a:buClr>
              <a:buSzPts val="3000"/>
              <a:buNone/>
              <a:defRPr sz="4000">
                <a:solidFill>
                  <a:schemeClr val="dk1"/>
                </a:solidFill>
              </a:defRPr>
            </a:lvl4pPr>
            <a:lvl5pPr lvl="4" algn="ctr">
              <a:spcBef>
                <a:spcPts val="0"/>
              </a:spcBef>
              <a:spcAft>
                <a:spcPts val="0"/>
              </a:spcAft>
              <a:buClr>
                <a:schemeClr val="dk1"/>
              </a:buClr>
              <a:buSzPts val="3000"/>
              <a:buNone/>
              <a:defRPr sz="4000">
                <a:solidFill>
                  <a:schemeClr val="dk1"/>
                </a:solidFill>
              </a:defRPr>
            </a:lvl5pPr>
            <a:lvl6pPr lvl="5" algn="ctr">
              <a:spcBef>
                <a:spcPts val="0"/>
              </a:spcBef>
              <a:spcAft>
                <a:spcPts val="0"/>
              </a:spcAft>
              <a:buClr>
                <a:schemeClr val="dk1"/>
              </a:buClr>
              <a:buSzPts val="3000"/>
              <a:buNone/>
              <a:defRPr sz="4000">
                <a:solidFill>
                  <a:schemeClr val="dk1"/>
                </a:solidFill>
              </a:defRPr>
            </a:lvl6pPr>
            <a:lvl7pPr lvl="6" algn="ctr">
              <a:spcBef>
                <a:spcPts val="0"/>
              </a:spcBef>
              <a:spcAft>
                <a:spcPts val="0"/>
              </a:spcAft>
              <a:buClr>
                <a:schemeClr val="dk1"/>
              </a:buClr>
              <a:buSzPts val="3000"/>
              <a:buNone/>
              <a:defRPr sz="4000">
                <a:solidFill>
                  <a:schemeClr val="dk1"/>
                </a:solidFill>
              </a:defRPr>
            </a:lvl7pPr>
            <a:lvl8pPr lvl="7" algn="ctr">
              <a:spcBef>
                <a:spcPts val="0"/>
              </a:spcBef>
              <a:spcAft>
                <a:spcPts val="0"/>
              </a:spcAft>
              <a:buClr>
                <a:schemeClr val="dk1"/>
              </a:buClr>
              <a:buSzPts val="3000"/>
              <a:buNone/>
              <a:defRPr sz="4000">
                <a:solidFill>
                  <a:schemeClr val="dk1"/>
                </a:solidFill>
              </a:defRPr>
            </a:lvl8pPr>
            <a:lvl9pPr lvl="8" algn="ctr">
              <a:spcBef>
                <a:spcPts val="0"/>
              </a:spcBef>
              <a:spcAft>
                <a:spcPts val="0"/>
              </a:spcAft>
              <a:buClr>
                <a:schemeClr val="dk1"/>
              </a:buClr>
              <a:buSzPts val="3000"/>
              <a:buNone/>
              <a:defRPr sz="4000">
                <a:solidFill>
                  <a:schemeClr val="dk1"/>
                </a:solidFill>
              </a:defRPr>
            </a:lvl9pPr>
          </a:lstStyle>
          <a:p>
            <a:endParaRPr/>
          </a:p>
        </p:txBody>
      </p:sp>
      <p:sp>
        <p:nvSpPr>
          <p:cNvPr id="244" name="Google Shape;244;p60"/>
          <p:cNvSpPr txBox="1">
            <a:spLocks noGrp="1"/>
          </p:cNvSpPr>
          <p:nvPr>
            <p:ph type="subTitle" idx="3"/>
          </p:nvPr>
        </p:nvSpPr>
        <p:spPr>
          <a:xfrm>
            <a:off x="4640767" y="3963331"/>
            <a:ext cx="29104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b="0" i="0">
                <a:solidFill>
                  <a:schemeClr val="dk2"/>
                </a:solidFill>
                <a:latin typeface="Poppins Light"/>
                <a:ea typeface="Poppins Light"/>
                <a:cs typeface="Poppins Light"/>
                <a:sym typeface="Poppins Light"/>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45" name="Google Shape;245;p60"/>
          <p:cNvSpPr txBox="1">
            <a:spLocks noGrp="1"/>
          </p:cNvSpPr>
          <p:nvPr>
            <p:ph type="title" idx="4"/>
          </p:nvPr>
        </p:nvSpPr>
        <p:spPr>
          <a:xfrm>
            <a:off x="8166500" y="1838699"/>
            <a:ext cx="2910400" cy="2124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3000"/>
              <a:buFont typeface="Poppins"/>
              <a:buNone/>
              <a:defRPr sz="9600" b="1" i="0">
                <a:solidFill>
                  <a:schemeClr val="dk2"/>
                </a:solidFill>
                <a:highlight>
                  <a:srgbClr val="D2EB00"/>
                </a:highlight>
                <a:latin typeface="Poppins"/>
                <a:ea typeface="Poppins"/>
                <a:cs typeface="Poppins"/>
                <a:sym typeface="Poppins"/>
              </a:defRPr>
            </a:lvl1pPr>
            <a:lvl2pPr lvl="1" algn="ctr">
              <a:spcBef>
                <a:spcPts val="0"/>
              </a:spcBef>
              <a:spcAft>
                <a:spcPts val="0"/>
              </a:spcAft>
              <a:buClr>
                <a:schemeClr val="dk1"/>
              </a:buClr>
              <a:buSzPts val="3000"/>
              <a:buNone/>
              <a:defRPr sz="4000">
                <a:solidFill>
                  <a:schemeClr val="dk1"/>
                </a:solidFill>
              </a:defRPr>
            </a:lvl2pPr>
            <a:lvl3pPr lvl="2" algn="ctr">
              <a:spcBef>
                <a:spcPts val="0"/>
              </a:spcBef>
              <a:spcAft>
                <a:spcPts val="0"/>
              </a:spcAft>
              <a:buClr>
                <a:schemeClr val="dk1"/>
              </a:buClr>
              <a:buSzPts val="3000"/>
              <a:buNone/>
              <a:defRPr sz="4000">
                <a:solidFill>
                  <a:schemeClr val="dk1"/>
                </a:solidFill>
              </a:defRPr>
            </a:lvl3pPr>
            <a:lvl4pPr lvl="3" algn="ctr">
              <a:spcBef>
                <a:spcPts val="0"/>
              </a:spcBef>
              <a:spcAft>
                <a:spcPts val="0"/>
              </a:spcAft>
              <a:buClr>
                <a:schemeClr val="dk1"/>
              </a:buClr>
              <a:buSzPts val="3000"/>
              <a:buNone/>
              <a:defRPr sz="4000">
                <a:solidFill>
                  <a:schemeClr val="dk1"/>
                </a:solidFill>
              </a:defRPr>
            </a:lvl4pPr>
            <a:lvl5pPr lvl="4" algn="ctr">
              <a:spcBef>
                <a:spcPts val="0"/>
              </a:spcBef>
              <a:spcAft>
                <a:spcPts val="0"/>
              </a:spcAft>
              <a:buClr>
                <a:schemeClr val="dk1"/>
              </a:buClr>
              <a:buSzPts val="3000"/>
              <a:buNone/>
              <a:defRPr sz="4000">
                <a:solidFill>
                  <a:schemeClr val="dk1"/>
                </a:solidFill>
              </a:defRPr>
            </a:lvl5pPr>
            <a:lvl6pPr lvl="5" algn="ctr">
              <a:spcBef>
                <a:spcPts val="0"/>
              </a:spcBef>
              <a:spcAft>
                <a:spcPts val="0"/>
              </a:spcAft>
              <a:buClr>
                <a:schemeClr val="dk1"/>
              </a:buClr>
              <a:buSzPts val="3000"/>
              <a:buNone/>
              <a:defRPr sz="4000">
                <a:solidFill>
                  <a:schemeClr val="dk1"/>
                </a:solidFill>
              </a:defRPr>
            </a:lvl6pPr>
            <a:lvl7pPr lvl="6" algn="ctr">
              <a:spcBef>
                <a:spcPts val="0"/>
              </a:spcBef>
              <a:spcAft>
                <a:spcPts val="0"/>
              </a:spcAft>
              <a:buClr>
                <a:schemeClr val="dk1"/>
              </a:buClr>
              <a:buSzPts val="3000"/>
              <a:buNone/>
              <a:defRPr sz="4000">
                <a:solidFill>
                  <a:schemeClr val="dk1"/>
                </a:solidFill>
              </a:defRPr>
            </a:lvl7pPr>
            <a:lvl8pPr lvl="7" algn="ctr">
              <a:spcBef>
                <a:spcPts val="0"/>
              </a:spcBef>
              <a:spcAft>
                <a:spcPts val="0"/>
              </a:spcAft>
              <a:buClr>
                <a:schemeClr val="dk1"/>
              </a:buClr>
              <a:buSzPts val="3000"/>
              <a:buNone/>
              <a:defRPr sz="4000">
                <a:solidFill>
                  <a:schemeClr val="dk1"/>
                </a:solidFill>
              </a:defRPr>
            </a:lvl8pPr>
            <a:lvl9pPr lvl="8" algn="ctr">
              <a:spcBef>
                <a:spcPts val="0"/>
              </a:spcBef>
              <a:spcAft>
                <a:spcPts val="0"/>
              </a:spcAft>
              <a:buClr>
                <a:schemeClr val="dk1"/>
              </a:buClr>
              <a:buSzPts val="3000"/>
              <a:buNone/>
              <a:defRPr sz="4000">
                <a:solidFill>
                  <a:schemeClr val="dk1"/>
                </a:solidFill>
              </a:defRPr>
            </a:lvl9pPr>
          </a:lstStyle>
          <a:p>
            <a:endParaRPr/>
          </a:p>
        </p:txBody>
      </p:sp>
      <p:sp>
        <p:nvSpPr>
          <p:cNvPr id="246" name="Google Shape;246;p60"/>
          <p:cNvSpPr txBox="1">
            <a:spLocks noGrp="1"/>
          </p:cNvSpPr>
          <p:nvPr>
            <p:ph type="subTitle" idx="5"/>
          </p:nvPr>
        </p:nvSpPr>
        <p:spPr>
          <a:xfrm>
            <a:off x="8166433" y="3963331"/>
            <a:ext cx="2910400" cy="9212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600"/>
              <a:buNone/>
              <a:defRPr sz="1800" b="0" i="0">
                <a:solidFill>
                  <a:schemeClr val="dk2"/>
                </a:solidFill>
                <a:latin typeface="Poppins Light"/>
                <a:ea typeface="Poppins Light"/>
                <a:cs typeface="Poppins Light"/>
                <a:sym typeface="Poppins Light"/>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247"/>
        <p:cNvGrpSpPr/>
        <p:nvPr/>
      </p:nvGrpSpPr>
      <p:grpSpPr>
        <a:xfrm>
          <a:off x="0" y="0"/>
          <a:ext cx="0" cy="0"/>
          <a:chOff x="0" y="0"/>
          <a:chExt cx="0" cy="0"/>
        </a:xfrm>
      </p:grpSpPr>
      <p:sp>
        <p:nvSpPr>
          <p:cNvPr id="248" name="Google Shape;248;p61"/>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249" name="Google Shape;249;p6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lt2"/>
              </a:buClr>
              <a:buSzPts val="2800"/>
              <a:buFont typeface="Poppins"/>
              <a:buNone/>
              <a:defRPr b="1" i="0">
                <a:solidFill>
                  <a:schemeClr val="lt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250"/>
        <p:cNvGrpSpPr/>
        <p:nvPr/>
      </p:nvGrpSpPr>
      <p:grpSpPr>
        <a:xfrm>
          <a:off x="0" y="0"/>
          <a:ext cx="0" cy="0"/>
          <a:chOff x="0" y="0"/>
          <a:chExt cx="0" cy="0"/>
        </a:xfrm>
      </p:grpSpPr>
      <p:sp>
        <p:nvSpPr>
          <p:cNvPr id="251" name="Google Shape;251;p62"/>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252" name="Google Shape;252;p62"/>
          <p:cNvSpPr txBox="1">
            <a:spLocks noGrp="1"/>
          </p:cNvSpPr>
          <p:nvPr>
            <p:ph type="title"/>
          </p:nvPr>
        </p:nvSpPr>
        <p:spPr>
          <a:xfrm>
            <a:off x="3560867" y="719333"/>
            <a:ext cx="5080800" cy="1783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2"/>
              </a:buClr>
              <a:buSzPts val="2800"/>
              <a:buFont typeface="Poppins"/>
              <a:buNone/>
              <a:defRPr sz="7200" b="1" i="0">
                <a:solidFill>
                  <a:schemeClr val="lt2"/>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3" name="Google Shape;253;p62"/>
          <p:cNvSpPr txBox="1">
            <a:spLocks noGrp="1"/>
          </p:cNvSpPr>
          <p:nvPr>
            <p:ph type="subTitle" idx="1"/>
          </p:nvPr>
        </p:nvSpPr>
        <p:spPr>
          <a:xfrm>
            <a:off x="3924400" y="2502933"/>
            <a:ext cx="4354000" cy="1709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lt2"/>
              </a:buClr>
              <a:buSzPts val="1600"/>
              <a:buNone/>
              <a:defRPr sz="1800">
                <a:solidFill>
                  <a:schemeClr val="lt2"/>
                </a:solidFill>
              </a:defRPr>
            </a:lvl1pPr>
            <a:lvl2pPr lvl="1" algn="l">
              <a:lnSpc>
                <a:spcPct val="90000"/>
              </a:lnSpc>
              <a:spcBef>
                <a:spcPts val="0"/>
              </a:spcBef>
              <a:spcAft>
                <a:spcPts val="0"/>
              </a:spcAft>
              <a:buClr>
                <a:schemeClr val="dk1"/>
              </a:buClr>
              <a:buSzPts val="1600"/>
              <a:buNone/>
              <a:defRPr/>
            </a:lvl2pPr>
            <a:lvl3pPr lvl="2" algn="l">
              <a:lnSpc>
                <a:spcPct val="90000"/>
              </a:lnSpc>
              <a:spcBef>
                <a:spcPts val="0"/>
              </a:spcBef>
              <a:spcAft>
                <a:spcPts val="0"/>
              </a:spcAft>
              <a:buClr>
                <a:schemeClr val="dk1"/>
              </a:buClr>
              <a:buSzPts val="1600"/>
              <a:buNone/>
              <a:defRPr/>
            </a:lvl3pPr>
            <a:lvl4pPr lvl="3" algn="l">
              <a:lnSpc>
                <a:spcPct val="90000"/>
              </a:lnSpc>
              <a:spcBef>
                <a:spcPts val="0"/>
              </a:spcBef>
              <a:spcAft>
                <a:spcPts val="0"/>
              </a:spcAft>
              <a:buClr>
                <a:schemeClr val="dk1"/>
              </a:buClr>
              <a:buSzPts val="1600"/>
              <a:buNone/>
              <a:defRPr/>
            </a:lvl4pPr>
            <a:lvl5pPr lvl="4" algn="l">
              <a:lnSpc>
                <a:spcPct val="90000"/>
              </a:lnSpc>
              <a:spcBef>
                <a:spcPts val="0"/>
              </a:spcBef>
              <a:spcAft>
                <a:spcPts val="0"/>
              </a:spcAft>
              <a:buClr>
                <a:schemeClr val="dk1"/>
              </a:buClr>
              <a:buSzPts val="1600"/>
              <a:buNone/>
              <a:defRPr/>
            </a:lvl5pPr>
            <a:lvl6pPr lvl="5" algn="l">
              <a:lnSpc>
                <a:spcPct val="90000"/>
              </a:lnSpc>
              <a:spcBef>
                <a:spcPts val="0"/>
              </a:spcBef>
              <a:spcAft>
                <a:spcPts val="0"/>
              </a:spcAft>
              <a:buClr>
                <a:schemeClr val="dk1"/>
              </a:buClr>
              <a:buSzPts val="1600"/>
              <a:buNone/>
              <a:defRPr/>
            </a:lvl6pPr>
            <a:lvl7pPr lvl="6" algn="l">
              <a:lnSpc>
                <a:spcPct val="90000"/>
              </a:lnSpc>
              <a:spcBef>
                <a:spcPts val="0"/>
              </a:spcBef>
              <a:spcAft>
                <a:spcPts val="0"/>
              </a:spcAft>
              <a:buClr>
                <a:schemeClr val="dk1"/>
              </a:buClr>
              <a:buSzPts val="1600"/>
              <a:buNone/>
              <a:defRPr/>
            </a:lvl7pPr>
            <a:lvl8pPr lvl="7" algn="l">
              <a:lnSpc>
                <a:spcPct val="90000"/>
              </a:lnSpc>
              <a:spcBef>
                <a:spcPts val="0"/>
              </a:spcBef>
              <a:spcAft>
                <a:spcPts val="0"/>
              </a:spcAft>
              <a:buClr>
                <a:schemeClr val="dk1"/>
              </a:buClr>
              <a:buSzPts val="1600"/>
              <a:buNone/>
              <a:defRPr/>
            </a:lvl8pPr>
            <a:lvl9pPr lvl="8" algn="l">
              <a:lnSpc>
                <a:spcPct val="90000"/>
              </a:lnSpc>
              <a:spcBef>
                <a:spcPts val="0"/>
              </a:spcBef>
              <a:spcAft>
                <a:spcPts val="0"/>
              </a:spcAft>
              <a:buClr>
                <a:schemeClr val="dk1"/>
              </a:buClr>
              <a:buSzPts val="1600"/>
              <a:buNone/>
              <a:defRPr/>
            </a:lvl9pPr>
          </a:lstStyle>
          <a:p>
            <a:endParaRPr/>
          </a:p>
        </p:txBody>
      </p:sp>
      <p:sp>
        <p:nvSpPr>
          <p:cNvPr id="254" name="Google Shape;254;p62"/>
          <p:cNvSpPr txBox="1">
            <a:spLocks noGrp="1"/>
          </p:cNvSpPr>
          <p:nvPr>
            <p:ph type="body" idx="2"/>
          </p:nvPr>
        </p:nvSpPr>
        <p:spPr>
          <a:xfrm>
            <a:off x="3560798" y="4852505"/>
            <a:ext cx="4988202" cy="895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00"/>
              <a:buNone/>
              <a:defRPr sz="1600" b="0" i="0">
                <a:solidFill>
                  <a:schemeClr val="lt1"/>
                </a:solidFill>
                <a:latin typeface="Poppins Light"/>
                <a:ea typeface="Poppins Light"/>
                <a:cs typeface="Poppins Light"/>
                <a:sym typeface="Poppins Light"/>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600"/>
              <a:buNone/>
              <a:defRPr sz="16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Divider - Dark Blue">
  <p:cSld name="Slide Divider - Dark Blue">
    <p:spTree>
      <p:nvGrpSpPr>
        <p:cNvPr id="1" name="Shape 255"/>
        <p:cNvGrpSpPr/>
        <p:nvPr/>
      </p:nvGrpSpPr>
      <p:grpSpPr>
        <a:xfrm>
          <a:off x="0" y="0"/>
          <a:ext cx="0" cy="0"/>
          <a:chOff x="0" y="0"/>
          <a:chExt cx="0" cy="0"/>
        </a:xfrm>
      </p:grpSpPr>
      <p:sp>
        <p:nvSpPr>
          <p:cNvPr id="256" name="Google Shape;256;p63"/>
          <p:cNvSpPr/>
          <p:nvPr/>
        </p:nvSpPr>
        <p:spPr>
          <a:xfrm>
            <a:off x="300038" y="296863"/>
            <a:ext cx="11591925"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257" name="Google Shape;257;p63"/>
          <p:cNvSpPr txBox="1">
            <a:spLocks noGrp="1"/>
          </p:cNvSpPr>
          <p:nvPr>
            <p:ph type="ctrTitle"/>
          </p:nvPr>
        </p:nvSpPr>
        <p:spPr>
          <a:xfrm>
            <a:off x="300039" y="296863"/>
            <a:ext cx="11591925" cy="625210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2"/>
              </a:buClr>
              <a:buSzPts val="4400"/>
              <a:buFont typeface="Poppins"/>
              <a:buNone/>
              <a:defRPr sz="4400" b="1" i="0">
                <a:solidFill>
                  <a:schemeClr val="lt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lide Divider - Yellow">
  <p:cSld name="Slide Divider - Yellow">
    <p:spTree>
      <p:nvGrpSpPr>
        <p:cNvPr id="1" name="Shape 258"/>
        <p:cNvGrpSpPr/>
        <p:nvPr/>
      </p:nvGrpSpPr>
      <p:grpSpPr>
        <a:xfrm>
          <a:off x="0" y="0"/>
          <a:ext cx="0" cy="0"/>
          <a:chOff x="0" y="0"/>
          <a:chExt cx="0" cy="0"/>
        </a:xfrm>
      </p:grpSpPr>
      <p:sp>
        <p:nvSpPr>
          <p:cNvPr id="259" name="Google Shape;259;p64"/>
          <p:cNvSpPr/>
          <p:nvPr/>
        </p:nvSpPr>
        <p:spPr>
          <a:xfrm>
            <a:off x="300039" y="296863"/>
            <a:ext cx="11591924" cy="626427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260" name="Google Shape;260;p64"/>
          <p:cNvSpPr txBox="1">
            <a:spLocks noGrp="1"/>
          </p:cNvSpPr>
          <p:nvPr>
            <p:ph type="title"/>
          </p:nvPr>
        </p:nvSpPr>
        <p:spPr>
          <a:xfrm>
            <a:off x="300039" y="309035"/>
            <a:ext cx="11591925" cy="623993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oppins"/>
              <a:buNone/>
              <a:defRPr sz="4400" b="1" i="0">
                <a:solidFill>
                  <a:schemeClr val="dk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Divider - Outline - Dark Blue">
  <p:cSld name="Slide Divider - Outline - Dark Blue">
    <p:spTree>
      <p:nvGrpSpPr>
        <p:cNvPr id="1" name="Shape 261"/>
        <p:cNvGrpSpPr/>
        <p:nvPr/>
      </p:nvGrpSpPr>
      <p:grpSpPr>
        <a:xfrm>
          <a:off x="0" y="0"/>
          <a:ext cx="0" cy="0"/>
          <a:chOff x="0" y="0"/>
          <a:chExt cx="0" cy="0"/>
        </a:xfrm>
      </p:grpSpPr>
      <p:sp>
        <p:nvSpPr>
          <p:cNvPr id="262" name="Google Shape;262;p65"/>
          <p:cNvSpPr/>
          <p:nvPr/>
        </p:nvSpPr>
        <p:spPr>
          <a:xfrm>
            <a:off x="300039" y="296864"/>
            <a:ext cx="11591925" cy="6264275"/>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Divider - Outline - Medium Blue">
  <p:cSld name="Slide Divider - Outline - Medium Blue">
    <p:spTree>
      <p:nvGrpSpPr>
        <p:cNvPr id="1" name="Shape 263"/>
        <p:cNvGrpSpPr/>
        <p:nvPr/>
      </p:nvGrpSpPr>
      <p:grpSpPr>
        <a:xfrm>
          <a:off x="0" y="0"/>
          <a:ext cx="0" cy="0"/>
          <a:chOff x="0" y="0"/>
          <a:chExt cx="0" cy="0"/>
        </a:xfrm>
      </p:grpSpPr>
      <p:sp>
        <p:nvSpPr>
          <p:cNvPr id="264" name="Google Shape;264;p66"/>
          <p:cNvSpPr/>
          <p:nvPr/>
        </p:nvSpPr>
        <p:spPr>
          <a:xfrm>
            <a:off x="300039" y="296864"/>
            <a:ext cx="11591925" cy="6264275"/>
          </a:xfrm>
          <a:prstGeom prst="rect">
            <a:avLst/>
          </a:prstGeom>
          <a:noFill/>
          <a:ln w="2857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Divider - Outline - Yellow">
  <p:cSld name="Slide Divider - Outline - Yellow">
    <p:spTree>
      <p:nvGrpSpPr>
        <p:cNvPr id="1" name="Shape 265"/>
        <p:cNvGrpSpPr/>
        <p:nvPr/>
      </p:nvGrpSpPr>
      <p:grpSpPr>
        <a:xfrm>
          <a:off x="0" y="0"/>
          <a:ext cx="0" cy="0"/>
          <a:chOff x="0" y="0"/>
          <a:chExt cx="0" cy="0"/>
        </a:xfrm>
      </p:grpSpPr>
      <p:sp>
        <p:nvSpPr>
          <p:cNvPr id="266" name="Google Shape;266;p67"/>
          <p:cNvSpPr/>
          <p:nvPr/>
        </p:nvSpPr>
        <p:spPr>
          <a:xfrm>
            <a:off x="300039" y="296864"/>
            <a:ext cx="11591925" cy="6264275"/>
          </a:xfrm>
          <a:prstGeom prst="rect">
            <a:avLst/>
          </a:prstGeom>
          <a:noFill/>
          <a:ln w="2857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Divider - Outline - Light Blue">
  <p:cSld name="Slide Divider - Outline - Light Blue">
    <p:spTree>
      <p:nvGrpSpPr>
        <p:cNvPr id="1" name="Shape 267"/>
        <p:cNvGrpSpPr/>
        <p:nvPr/>
      </p:nvGrpSpPr>
      <p:grpSpPr>
        <a:xfrm>
          <a:off x="0" y="0"/>
          <a:ext cx="0" cy="0"/>
          <a:chOff x="0" y="0"/>
          <a:chExt cx="0" cy="0"/>
        </a:xfrm>
      </p:grpSpPr>
      <p:sp>
        <p:nvSpPr>
          <p:cNvPr id="268" name="Google Shape;268;p68"/>
          <p:cNvSpPr/>
          <p:nvPr/>
        </p:nvSpPr>
        <p:spPr>
          <a:xfrm>
            <a:off x="300039" y="296864"/>
            <a:ext cx="11591925" cy="6264275"/>
          </a:xfrm>
          <a:prstGeom prst="rect">
            <a:avLst/>
          </a:prstGeom>
          <a:no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Divider - Outline - Purple">
  <p:cSld name="Slide Divider - Outline - Purple">
    <p:spTree>
      <p:nvGrpSpPr>
        <p:cNvPr id="1" name="Shape 269"/>
        <p:cNvGrpSpPr/>
        <p:nvPr/>
      </p:nvGrpSpPr>
      <p:grpSpPr>
        <a:xfrm>
          <a:off x="0" y="0"/>
          <a:ext cx="0" cy="0"/>
          <a:chOff x="0" y="0"/>
          <a:chExt cx="0" cy="0"/>
        </a:xfrm>
      </p:grpSpPr>
      <p:sp>
        <p:nvSpPr>
          <p:cNvPr id="270" name="Google Shape;270;p69"/>
          <p:cNvSpPr/>
          <p:nvPr/>
        </p:nvSpPr>
        <p:spPr>
          <a:xfrm>
            <a:off x="300039" y="296864"/>
            <a:ext cx="11591925" cy="6264275"/>
          </a:xfrm>
          <a:prstGeom prst="rect">
            <a:avLst/>
          </a:pr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Divider - Outline - Periwinkle">
  <p:cSld name="Slide Divider - Outline - Periwinkle">
    <p:spTree>
      <p:nvGrpSpPr>
        <p:cNvPr id="1" name="Shape 271"/>
        <p:cNvGrpSpPr/>
        <p:nvPr/>
      </p:nvGrpSpPr>
      <p:grpSpPr>
        <a:xfrm>
          <a:off x="0" y="0"/>
          <a:ext cx="0" cy="0"/>
          <a:chOff x="0" y="0"/>
          <a:chExt cx="0" cy="0"/>
        </a:xfrm>
      </p:grpSpPr>
      <p:sp>
        <p:nvSpPr>
          <p:cNvPr id="272" name="Google Shape;272;p70"/>
          <p:cNvSpPr/>
          <p:nvPr/>
        </p:nvSpPr>
        <p:spPr>
          <a:xfrm>
            <a:off x="300039" y="296864"/>
            <a:ext cx="11591925" cy="6264275"/>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Divider - Outline - Orange">
  <p:cSld name="Slide Divider - Outline - Orange">
    <p:spTree>
      <p:nvGrpSpPr>
        <p:cNvPr id="1" name="Shape 273"/>
        <p:cNvGrpSpPr/>
        <p:nvPr/>
      </p:nvGrpSpPr>
      <p:grpSpPr>
        <a:xfrm>
          <a:off x="0" y="0"/>
          <a:ext cx="0" cy="0"/>
          <a:chOff x="0" y="0"/>
          <a:chExt cx="0" cy="0"/>
        </a:xfrm>
      </p:grpSpPr>
      <p:sp>
        <p:nvSpPr>
          <p:cNvPr id="274" name="Google Shape;274;p71"/>
          <p:cNvSpPr/>
          <p:nvPr/>
        </p:nvSpPr>
        <p:spPr>
          <a:xfrm>
            <a:off x="300039" y="296864"/>
            <a:ext cx="11591925" cy="6264275"/>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Divider - Outline - Red">
  <p:cSld name="Slide Divider - Outline - Red">
    <p:spTree>
      <p:nvGrpSpPr>
        <p:cNvPr id="1" name="Shape 275"/>
        <p:cNvGrpSpPr/>
        <p:nvPr/>
      </p:nvGrpSpPr>
      <p:grpSpPr>
        <a:xfrm>
          <a:off x="0" y="0"/>
          <a:ext cx="0" cy="0"/>
          <a:chOff x="0" y="0"/>
          <a:chExt cx="0" cy="0"/>
        </a:xfrm>
      </p:grpSpPr>
      <p:sp>
        <p:nvSpPr>
          <p:cNvPr id="276" name="Google Shape;276;p72"/>
          <p:cNvSpPr/>
          <p:nvPr/>
        </p:nvSpPr>
        <p:spPr>
          <a:xfrm>
            <a:off x="300039" y="296864"/>
            <a:ext cx="11591925" cy="6264275"/>
          </a:xfrm>
          <a:prstGeom prst="rect">
            <a:avLst/>
          </a:prstGeom>
          <a:noFill/>
          <a:ln w="2857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77"/>
        <p:cNvGrpSpPr/>
        <p:nvPr/>
      </p:nvGrpSpPr>
      <p:grpSpPr>
        <a:xfrm>
          <a:off x="0" y="0"/>
          <a:ext cx="0" cy="0"/>
          <a:chOff x="0" y="0"/>
          <a:chExt cx="0" cy="0"/>
        </a:xfrm>
      </p:grpSpPr>
      <p:sp>
        <p:nvSpPr>
          <p:cNvPr id="278" name="Google Shape;278;p73"/>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73"/>
          <p:cNvSpPr txBox="1">
            <a:spLocks noGrp="1"/>
          </p:cNvSpPr>
          <p:nvPr>
            <p:ph type="dt" idx="10"/>
          </p:nvPr>
        </p:nvSpPr>
        <p:spPr>
          <a:xfrm>
            <a:off x="300037" y="6664451"/>
            <a:ext cx="27432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dk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73"/>
          <p:cNvSpPr txBox="1">
            <a:spLocks noGrp="1"/>
          </p:cNvSpPr>
          <p:nvPr>
            <p:ph type="ftr" idx="11"/>
          </p:nvPr>
        </p:nvSpPr>
        <p:spPr>
          <a:xfrm>
            <a:off x="4038600" y="6664449"/>
            <a:ext cx="4114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dk1"/>
                </a:solidFill>
                <a:latin typeface="Poppins"/>
                <a:ea typeface="Poppins"/>
                <a:cs typeface="Poppins"/>
                <a:sym typeface="Poppi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73"/>
          <p:cNvSpPr txBox="1">
            <a:spLocks noGrp="1"/>
          </p:cNvSpPr>
          <p:nvPr>
            <p:ph type="sldNum" idx="12"/>
          </p:nvPr>
        </p:nvSpPr>
        <p:spPr>
          <a:xfrm>
            <a:off x="9148763" y="6664451"/>
            <a:ext cx="27432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chemeClr val="dk1"/>
                </a:solidFill>
                <a:latin typeface="Poppins"/>
                <a:ea typeface="Poppins"/>
                <a:cs typeface="Poppins"/>
                <a:sym typeface="Poppins"/>
              </a:defRPr>
            </a:lvl1pPr>
            <a:lvl2pPr marL="0" lvl="1" indent="0" algn="r">
              <a:spcBef>
                <a:spcPts val="0"/>
              </a:spcBef>
              <a:buNone/>
              <a:defRPr sz="1000" b="0" i="0">
                <a:solidFill>
                  <a:schemeClr val="dk1"/>
                </a:solidFill>
                <a:latin typeface="Poppins"/>
                <a:ea typeface="Poppins"/>
                <a:cs typeface="Poppins"/>
                <a:sym typeface="Poppins"/>
              </a:defRPr>
            </a:lvl2pPr>
            <a:lvl3pPr marL="0" lvl="2" indent="0" algn="r">
              <a:spcBef>
                <a:spcPts val="0"/>
              </a:spcBef>
              <a:buNone/>
              <a:defRPr sz="1000" b="0" i="0">
                <a:solidFill>
                  <a:schemeClr val="dk1"/>
                </a:solidFill>
                <a:latin typeface="Poppins"/>
                <a:ea typeface="Poppins"/>
                <a:cs typeface="Poppins"/>
                <a:sym typeface="Poppins"/>
              </a:defRPr>
            </a:lvl3pPr>
            <a:lvl4pPr marL="0" lvl="3" indent="0" algn="r">
              <a:spcBef>
                <a:spcPts val="0"/>
              </a:spcBef>
              <a:buNone/>
              <a:defRPr sz="1000" b="0" i="0">
                <a:solidFill>
                  <a:schemeClr val="dk1"/>
                </a:solidFill>
                <a:latin typeface="Poppins"/>
                <a:ea typeface="Poppins"/>
                <a:cs typeface="Poppins"/>
                <a:sym typeface="Poppins"/>
              </a:defRPr>
            </a:lvl4pPr>
            <a:lvl5pPr marL="0" lvl="4" indent="0" algn="r">
              <a:spcBef>
                <a:spcPts val="0"/>
              </a:spcBef>
              <a:buNone/>
              <a:defRPr sz="1000" b="0" i="0">
                <a:solidFill>
                  <a:schemeClr val="dk1"/>
                </a:solidFill>
                <a:latin typeface="Poppins"/>
                <a:ea typeface="Poppins"/>
                <a:cs typeface="Poppins"/>
                <a:sym typeface="Poppins"/>
              </a:defRPr>
            </a:lvl5pPr>
            <a:lvl6pPr marL="0" lvl="5" indent="0" algn="r">
              <a:spcBef>
                <a:spcPts val="0"/>
              </a:spcBef>
              <a:buNone/>
              <a:defRPr sz="1000" b="0" i="0">
                <a:solidFill>
                  <a:schemeClr val="dk1"/>
                </a:solidFill>
                <a:latin typeface="Poppins"/>
                <a:ea typeface="Poppins"/>
                <a:cs typeface="Poppins"/>
                <a:sym typeface="Poppins"/>
              </a:defRPr>
            </a:lvl6pPr>
            <a:lvl7pPr marL="0" lvl="6" indent="0" algn="r">
              <a:spcBef>
                <a:spcPts val="0"/>
              </a:spcBef>
              <a:buNone/>
              <a:defRPr sz="1000" b="0" i="0">
                <a:solidFill>
                  <a:schemeClr val="dk1"/>
                </a:solidFill>
                <a:latin typeface="Poppins"/>
                <a:ea typeface="Poppins"/>
                <a:cs typeface="Poppins"/>
                <a:sym typeface="Poppins"/>
              </a:defRPr>
            </a:lvl7pPr>
            <a:lvl8pPr marL="0" lvl="7" indent="0" algn="r">
              <a:spcBef>
                <a:spcPts val="0"/>
              </a:spcBef>
              <a:buNone/>
              <a:defRPr sz="1000" b="0" i="0">
                <a:solidFill>
                  <a:schemeClr val="dk1"/>
                </a:solidFill>
                <a:latin typeface="Poppins"/>
                <a:ea typeface="Poppins"/>
                <a:cs typeface="Poppins"/>
                <a:sym typeface="Poppins"/>
              </a:defRPr>
            </a:lvl8pPr>
            <a:lvl9pPr marL="0" lvl="8" indent="0" algn="r">
              <a:spcBef>
                <a:spcPts val="0"/>
              </a:spcBef>
              <a:buNone/>
              <a:defRPr sz="1000" b="0" i="0">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p73"/>
          <p:cNvSpPr txBox="1">
            <a:spLocks noGrp="1"/>
          </p:cNvSpPr>
          <p:nvPr>
            <p:ph type="body" idx="1"/>
          </p:nvPr>
        </p:nvSpPr>
        <p:spPr>
          <a:xfrm>
            <a:off x="300039" y="1176417"/>
            <a:ext cx="11591925" cy="501959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defRPr>
            </a:lvl1pPr>
            <a:lvl2pPr marL="914400" lvl="1" indent="-381000" algn="l">
              <a:lnSpc>
                <a:spcPct val="90000"/>
              </a:lnSpc>
              <a:spcBef>
                <a:spcPts val="500"/>
              </a:spcBef>
              <a:spcAft>
                <a:spcPts val="0"/>
              </a:spcAft>
              <a:buClr>
                <a:schemeClr val="dk1"/>
              </a:buClr>
              <a:buSzPts val="2400"/>
              <a:buChar char="▪"/>
              <a:defRPr b="0" i="0">
                <a:solidFill>
                  <a:schemeClr val="dk1"/>
                </a:solidFill>
                <a:latin typeface="Poppins"/>
                <a:ea typeface="Poppins"/>
                <a:cs typeface="Poppins"/>
                <a:sym typeface="Poppins"/>
              </a:defRPr>
            </a:lvl2pPr>
            <a:lvl3pPr marL="1371600" lvl="2" indent="-355600" algn="l">
              <a:lnSpc>
                <a:spcPct val="90000"/>
              </a:lnSpc>
              <a:spcBef>
                <a:spcPts val="500"/>
              </a:spcBef>
              <a:spcAft>
                <a:spcPts val="0"/>
              </a:spcAft>
              <a:buClr>
                <a:schemeClr val="dk1"/>
              </a:buClr>
              <a:buSzPts val="2000"/>
              <a:buChar char="▸"/>
              <a:defRPr b="0" i="0">
                <a:solidFill>
                  <a:schemeClr val="dk1"/>
                </a:solidFill>
                <a:latin typeface="Poppins"/>
                <a:ea typeface="Poppins"/>
                <a:cs typeface="Poppins"/>
                <a:sym typeface="Poppins"/>
              </a:defRPr>
            </a:lvl3pPr>
            <a:lvl4pPr marL="1828800" lvl="3" indent="-342900" algn="l">
              <a:lnSpc>
                <a:spcPct val="90000"/>
              </a:lnSpc>
              <a:spcBef>
                <a:spcPts val="500"/>
              </a:spcBef>
              <a:spcAft>
                <a:spcPts val="0"/>
              </a:spcAft>
              <a:buClr>
                <a:schemeClr val="dk1"/>
              </a:buClr>
              <a:buSzPts val="1800"/>
              <a:buChar char="–"/>
              <a:defRPr b="0" i="0">
                <a:solidFill>
                  <a:schemeClr val="dk1"/>
                </a:solidFill>
                <a:latin typeface="Poppins"/>
                <a:ea typeface="Poppins"/>
                <a:cs typeface="Poppins"/>
                <a:sym typeface="Poppins"/>
              </a:defRPr>
            </a:lvl4pPr>
            <a:lvl5pPr marL="2286000" lvl="4" indent="-342900" algn="l">
              <a:lnSpc>
                <a:spcPct val="90000"/>
              </a:lnSpc>
              <a:spcBef>
                <a:spcPts val="500"/>
              </a:spcBef>
              <a:spcAft>
                <a:spcPts val="0"/>
              </a:spcAft>
              <a:buClr>
                <a:schemeClr val="dk1"/>
              </a:buClr>
              <a:buSzPts val="1800"/>
              <a:buChar char="»"/>
              <a:defRPr b="0" i="0">
                <a:solidFill>
                  <a:schemeClr val="dk1"/>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 Single Photo - Right">
  <p:cSld name="Content - Single Photo - Right">
    <p:spTree>
      <p:nvGrpSpPr>
        <p:cNvPr id="1" name="Shape 283"/>
        <p:cNvGrpSpPr/>
        <p:nvPr/>
      </p:nvGrpSpPr>
      <p:grpSpPr>
        <a:xfrm>
          <a:off x="0" y="0"/>
          <a:ext cx="0" cy="0"/>
          <a:chOff x="0" y="0"/>
          <a:chExt cx="0" cy="0"/>
        </a:xfrm>
      </p:grpSpPr>
      <p:sp>
        <p:nvSpPr>
          <p:cNvPr id="284" name="Google Shape;284;p74"/>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74"/>
          <p:cNvSpPr txBox="1">
            <a:spLocks noGrp="1"/>
          </p:cNvSpPr>
          <p:nvPr>
            <p:ph type="body" idx="1"/>
          </p:nvPr>
        </p:nvSpPr>
        <p:spPr>
          <a:xfrm>
            <a:off x="300039" y="1176415"/>
            <a:ext cx="7463376" cy="5384723"/>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b="0" i="0">
                <a:solidFill>
                  <a:schemeClr val="dk1"/>
                </a:solidFil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74"/>
          <p:cNvSpPr>
            <a:spLocks noGrp="1"/>
          </p:cNvSpPr>
          <p:nvPr>
            <p:ph type="pic" idx="2"/>
          </p:nvPr>
        </p:nvSpPr>
        <p:spPr>
          <a:xfrm>
            <a:off x="7853418" y="1176417"/>
            <a:ext cx="4038543" cy="5384723"/>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 Single Photo - Left">
  <p:cSld name="Content - Single Photo - Left">
    <p:spTree>
      <p:nvGrpSpPr>
        <p:cNvPr id="1" name="Shape 287"/>
        <p:cNvGrpSpPr/>
        <p:nvPr/>
      </p:nvGrpSpPr>
      <p:grpSpPr>
        <a:xfrm>
          <a:off x="0" y="0"/>
          <a:ext cx="0" cy="0"/>
          <a:chOff x="0" y="0"/>
          <a:chExt cx="0" cy="0"/>
        </a:xfrm>
      </p:grpSpPr>
      <p:sp>
        <p:nvSpPr>
          <p:cNvPr id="288" name="Google Shape;288;p75"/>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75"/>
          <p:cNvSpPr txBox="1">
            <a:spLocks noGrp="1"/>
          </p:cNvSpPr>
          <p:nvPr>
            <p:ph type="body" idx="1"/>
          </p:nvPr>
        </p:nvSpPr>
        <p:spPr>
          <a:xfrm>
            <a:off x="4422585" y="1176415"/>
            <a:ext cx="7469379" cy="538472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75"/>
          <p:cNvSpPr>
            <a:spLocks noGrp="1"/>
          </p:cNvSpPr>
          <p:nvPr>
            <p:ph type="pic" idx="2"/>
          </p:nvPr>
        </p:nvSpPr>
        <p:spPr>
          <a:xfrm>
            <a:off x="294043" y="1176417"/>
            <a:ext cx="4038543" cy="5384723"/>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 Double Photo - Right">
  <p:cSld name="Content - Double Photo - Right">
    <p:spTree>
      <p:nvGrpSpPr>
        <p:cNvPr id="1" name="Shape 291"/>
        <p:cNvGrpSpPr/>
        <p:nvPr/>
      </p:nvGrpSpPr>
      <p:grpSpPr>
        <a:xfrm>
          <a:off x="0" y="0"/>
          <a:ext cx="0" cy="0"/>
          <a:chOff x="0" y="0"/>
          <a:chExt cx="0" cy="0"/>
        </a:xfrm>
      </p:grpSpPr>
      <p:sp>
        <p:nvSpPr>
          <p:cNvPr id="292" name="Google Shape;292;p76"/>
          <p:cNvSpPr txBox="1">
            <a:spLocks noGrp="1"/>
          </p:cNvSpPr>
          <p:nvPr>
            <p:ph type="body" idx="1"/>
          </p:nvPr>
        </p:nvSpPr>
        <p:spPr>
          <a:xfrm>
            <a:off x="300037" y="1176417"/>
            <a:ext cx="6815088" cy="5384721"/>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b="0" i="0">
                <a:solidFill>
                  <a:schemeClr val="dk1"/>
                </a:solidFil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76"/>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76"/>
          <p:cNvSpPr>
            <a:spLocks noGrp="1"/>
          </p:cNvSpPr>
          <p:nvPr>
            <p:ph type="pic" idx="2"/>
          </p:nvPr>
        </p:nvSpPr>
        <p:spPr>
          <a:xfrm>
            <a:off x="7187961" y="1183696"/>
            <a:ext cx="4701600" cy="2644649"/>
          </a:xfrm>
          <a:prstGeom prst="rect">
            <a:avLst/>
          </a:prstGeom>
          <a:noFill/>
          <a:ln>
            <a:noFill/>
          </a:ln>
        </p:spPr>
      </p:sp>
      <p:sp>
        <p:nvSpPr>
          <p:cNvPr id="295" name="Google Shape;295;p76"/>
          <p:cNvSpPr>
            <a:spLocks noGrp="1"/>
          </p:cNvSpPr>
          <p:nvPr>
            <p:ph type="pic" idx="3"/>
          </p:nvPr>
        </p:nvSpPr>
        <p:spPr>
          <a:xfrm>
            <a:off x="7187962" y="3928451"/>
            <a:ext cx="4704001" cy="2646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 Double Photo - Left">
  <p:cSld name="Content - Double Photo - Left">
    <p:spTree>
      <p:nvGrpSpPr>
        <p:cNvPr id="1" name="Shape 296"/>
        <p:cNvGrpSpPr/>
        <p:nvPr/>
      </p:nvGrpSpPr>
      <p:grpSpPr>
        <a:xfrm>
          <a:off x="0" y="0"/>
          <a:ext cx="0" cy="0"/>
          <a:chOff x="0" y="0"/>
          <a:chExt cx="0" cy="0"/>
        </a:xfrm>
      </p:grpSpPr>
      <p:sp>
        <p:nvSpPr>
          <p:cNvPr id="297" name="Google Shape;297;p77"/>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77"/>
          <p:cNvSpPr txBox="1">
            <a:spLocks noGrp="1"/>
          </p:cNvSpPr>
          <p:nvPr>
            <p:ph type="body" idx="1"/>
          </p:nvPr>
        </p:nvSpPr>
        <p:spPr>
          <a:xfrm>
            <a:off x="5091638" y="1185064"/>
            <a:ext cx="6800327" cy="537607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77"/>
          <p:cNvSpPr>
            <a:spLocks noGrp="1"/>
          </p:cNvSpPr>
          <p:nvPr>
            <p:ph type="pic" idx="2"/>
          </p:nvPr>
        </p:nvSpPr>
        <p:spPr>
          <a:xfrm>
            <a:off x="300037" y="1185065"/>
            <a:ext cx="4701600" cy="2643673"/>
          </a:xfrm>
          <a:prstGeom prst="rect">
            <a:avLst/>
          </a:prstGeom>
          <a:noFill/>
          <a:ln>
            <a:noFill/>
          </a:ln>
        </p:spPr>
      </p:sp>
      <p:sp>
        <p:nvSpPr>
          <p:cNvPr id="300" name="Google Shape;300;p77"/>
          <p:cNvSpPr>
            <a:spLocks noGrp="1"/>
          </p:cNvSpPr>
          <p:nvPr>
            <p:ph type="pic" idx="3"/>
          </p:nvPr>
        </p:nvSpPr>
        <p:spPr>
          <a:xfrm>
            <a:off x="300037" y="3918737"/>
            <a:ext cx="4701600" cy="2642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 Split - Double Photo">
  <p:cSld name="Content - Split - Double Photo">
    <p:spTree>
      <p:nvGrpSpPr>
        <p:cNvPr id="1" name="Shape 301"/>
        <p:cNvGrpSpPr/>
        <p:nvPr/>
      </p:nvGrpSpPr>
      <p:grpSpPr>
        <a:xfrm>
          <a:off x="0" y="0"/>
          <a:ext cx="0" cy="0"/>
          <a:chOff x="0" y="0"/>
          <a:chExt cx="0" cy="0"/>
        </a:xfrm>
      </p:grpSpPr>
      <p:sp>
        <p:nvSpPr>
          <p:cNvPr id="302" name="Google Shape;302;p78"/>
          <p:cNvSpPr txBox="1">
            <a:spLocks noGrp="1"/>
          </p:cNvSpPr>
          <p:nvPr>
            <p:ph type="title"/>
          </p:nvPr>
        </p:nvSpPr>
        <p:spPr>
          <a:xfrm>
            <a:off x="300038" y="296864"/>
            <a:ext cx="3039705" cy="38944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78"/>
          <p:cNvSpPr>
            <a:spLocks noGrp="1"/>
          </p:cNvSpPr>
          <p:nvPr>
            <p:ph type="pic" idx="2"/>
          </p:nvPr>
        </p:nvSpPr>
        <p:spPr>
          <a:xfrm>
            <a:off x="3420934" y="296862"/>
            <a:ext cx="4698207" cy="6264277"/>
          </a:xfrm>
          <a:prstGeom prst="rect">
            <a:avLst/>
          </a:prstGeom>
          <a:noFill/>
          <a:ln>
            <a:noFill/>
          </a:ln>
        </p:spPr>
      </p:sp>
      <p:sp>
        <p:nvSpPr>
          <p:cNvPr id="304" name="Google Shape;304;p78"/>
          <p:cNvSpPr txBox="1">
            <a:spLocks noGrp="1"/>
          </p:cNvSpPr>
          <p:nvPr>
            <p:ph type="body" idx="1"/>
          </p:nvPr>
        </p:nvSpPr>
        <p:spPr>
          <a:xfrm>
            <a:off x="8209141" y="296862"/>
            <a:ext cx="3682823" cy="6264277"/>
          </a:xfrm>
          <a:prstGeom prst="rect">
            <a:avLst/>
          </a:prstGeom>
          <a:noFill/>
          <a:ln>
            <a:noFill/>
          </a:ln>
        </p:spPr>
        <p:txBody>
          <a:bodyPr spcFirstLastPara="1" wrap="square" lIns="91425" tIns="45700" rIns="91425" bIns="45700" anchor="ctr" anchorCtr="0">
            <a:normAutofit/>
          </a:bodyPr>
          <a:lstStyle>
            <a:lvl1pPr marL="457200" marR="0" lvl="0" indent="-355600" algn="l">
              <a:lnSpc>
                <a:spcPct val="90000"/>
              </a:lnSpc>
              <a:spcBef>
                <a:spcPts val="1000"/>
              </a:spcBef>
              <a:spcAft>
                <a:spcPts val="0"/>
              </a:spcAft>
              <a:buClr>
                <a:schemeClr val="dk1"/>
              </a:buClr>
              <a:buSzPts val="2000"/>
              <a:buFont typeface="Arial"/>
              <a:buChar char="•"/>
              <a:defRPr sz="2000" b="0" i="0">
                <a:solidFill>
                  <a:schemeClr val="dk1"/>
                </a:solidFill>
              </a:defRPr>
            </a:lvl1pPr>
            <a:lvl2pPr marL="914400" lvl="1" indent="-381000" algn="l">
              <a:lnSpc>
                <a:spcPct val="90000"/>
              </a:lnSpc>
              <a:spcBef>
                <a:spcPts val="500"/>
              </a:spcBef>
              <a:spcAft>
                <a:spcPts val="0"/>
              </a:spcAft>
              <a:buClr>
                <a:schemeClr val="dk2"/>
              </a:buClr>
              <a:buSzPts val="2400"/>
              <a:buChar char="▪"/>
              <a:defRPr>
                <a:solidFill>
                  <a:schemeClr val="dk2"/>
                </a:solidFill>
                <a:latin typeface="Arial"/>
                <a:ea typeface="Arial"/>
                <a:cs typeface="Arial"/>
                <a:sym typeface="Arial"/>
              </a:defRPr>
            </a:lvl2pPr>
            <a:lvl3pPr marL="1371600" lvl="2" indent="-355600" algn="l">
              <a:lnSpc>
                <a:spcPct val="90000"/>
              </a:lnSpc>
              <a:spcBef>
                <a:spcPts val="500"/>
              </a:spcBef>
              <a:spcAft>
                <a:spcPts val="0"/>
              </a:spcAft>
              <a:buClr>
                <a:schemeClr val="dk2"/>
              </a:buClr>
              <a:buSzPts val="2000"/>
              <a:buChar char="▸"/>
              <a:defRPr>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4pPr>
            <a:lvl5pPr marL="2286000" lvl="4" indent="-342900" algn="l">
              <a:lnSpc>
                <a:spcPct val="90000"/>
              </a:lnSpc>
              <a:spcBef>
                <a:spcPts val="500"/>
              </a:spcBef>
              <a:spcAft>
                <a:spcPts val="0"/>
              </a:spcAft>
              <a:buClr>
                <a:schemeClr val="dk2"/>
              </a:buClr>
              <a:buSzPts val="1800"/>
              <a:buChar char="»"/>
              <a:defRPr>
                <a:solidFill>
                  <a:schemeClr val="dk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78"/>
          <p:cNvSpPr>
            <a:spLocks noGrp="1"/>
          </p:cNvSpPr>
          <p:nvPr>
            <p:ph type="pic" idx="3"/>
          </p:nvPr>
        </p:nvSpPr>
        <p:spPr>
          <a:xfrm>
            <a:off x="300038" y="4281360"/>
            <a:ext cx="3039705" cy="2279779"/>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 Title - Double Photo">
  <p:cSld name="Content - Title - Double Photo">
    <p:spTree>
      <p:nvGrpSpPr>
        <p:cNvPr id="1" name="Shape 306"/>
        <p:cNvGrpSpPr/>
        <p:nvPr/>
      </p:nvGrpSpPr>
      <p:grpSpPr>
        <a:xfrm>
          <a:off x="0" y="0"/>
          <a:ext cx="0" cy="0"/>
          <a:chOff x="0" y="0"/>
          <a:chExt cx="0" cy="0"/>
        </a:xfrm>
      </p:grpSpPr>
      <p:sp>
        <p:nvSpPr>
          <p:cNvPr id="307" name="Google Shape;307;p79"/>
          <p:cNvSpPr>
            <a:spLocks noGrp="1"/>
          </p:cNvSpPr>
          <p:nvPr>
            <p:ph type="pic" idx="2"/>
          </p:nvPr>
        </p:nvSpPr>
        <p:spPr>
          <a:xfrm>
            <a:off x="300039" y="296862"/>
            <a:ext cx="4698207" cy="6264277"/>
          </a:xfrm>
          <a:prstGeom prst="rect">
            <a:avLst/>
          </a:prstGeom>
          <a:noFill/>
          <a:ln>
            <a:noFill/>
          </a:ln>
        </p:spPr>
      </p:sp>
      <p:sp>
        <p:nvSpPr>
          <p:cNvPr id="308" name="Google Shape;308;p79"/>
          <p:cNvSpPr>
            <a:spLocks noGrp="1"/>
          </p:cNvSpPr>
          <p:nvPr>
            <p:ph type="pic" idx="3"/>
          </p:nvPr>
        </p:nvSpPr>
        <p:spPr>
          <a:xfrm>
            <a:off x="5088245" y="2735460"/>
            <a:ext cx="6803719" cy="3825677"/>
          </a:xfrm>
          <a:prstGeom prst="rect">
            <a:avLst/>
          </a:prstGeom>
          <a:noFill/>
          <a:ln>
            <a:noFill/>
          </a:ln>
        </p:spPr>
      </p:sp>
      <p:sp>
        <p:nvSpPr>
          <p:cNvPr id="309" name="Google Shape;309;p79"/>
          <p:cNvSpPr txBox="1">
            <a:spLocks noGrp="1"/>
          </p:cNvSpPr>
          <p:nvPr>
            <p:ph type="title"/>
          </p:nvPr>
        </p:nvSpPr>
        <p:spPr>
          <a:xfrm>
            <a:off x="5088243" y="296862"/>
            <a:ext cx="6803719" cy="23485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 3 Columns - Yellow">
  <p:cSld name="Content - 3 Columns - Yellow">
    <p:spTree>
      <p:nvGrpSpPr>
        <p:cNvPr id="1" name="Shape 310"/>
        <p:cNvGrpSpPr/>
        <p:nvPr/>
      </p:nvGrpSpPr>
      <p:grpSpPr>
        <a:xfrm>
          <a:off x="0" y="0"/>
          <a:ext cx="0" cy="0"/>
          <a:chOff x="0" y="0"/>
          <a:chExt cx="0" cy="0"/>
        </a:xfrm>
      </p:grpSpPr>
      <p:sp>
        <p:nvSpPr>
          <p:cNvPr id="311" name="Google Shape;311;p80"/>
          <p:cNvSpPr/>
          <p:nvPr/>
        </p:nvSpPr>
        <p:spPr>
          <a:xfrm>
            <a:off x="300039" y="296863"/>
            <a:ext cx="3805200" cy="6264000"/>
          </a:xfrm>
          <a:prstGeom prst="rect">
            <a:avLst/>
          </a:prstGeom>
          <a:solidFill>
            <a:srgbClr val="D2E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12" name="Google Shape;312;p80"/>
          <p:cNvSpPr/>
          <p:nvPr/>
        </p:nvSpPr>
        <p:spPr>
          <a:xfrm>
            <a:off x="4205488" y="296863"/>
            <a:ext cx="3805200" cy="62642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13" name="Google Shape;313;p80"/>
          <p:cNvSpPr/>
          <p:nvPr/>
        </p:nvSpPr>
        <p:spPr>
          <a:xfrm>
            <a:off x="8086763" y="296589"/>
            <a:ext cx="3805200" cy="62642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14" name="Google Shape;314;p80"/>
          <p:cNvSpPr txBox="1">
            <a:spLocks noGrp="1"/>
          </p:cNvSpPr>
          <p:nvPr>
            <p:ph type="body" idx="1"/>
          </p:nvPr>
        </p:nvSpPr>
        <p:spPr>
          <a:xfrm>
            <a:off x="671551"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80"/>
          <p:cNvSpPr txBox="1">
            <a:spLocks noGrp="1"/>
          </p:cNvSpPr>
          <p:nvPr>
            <p:ph type="body" idx="2"/>
          </p:nvPr>
        </p:nvSpPr>
        <p:spPr>
          <a:xfrm>
            <a:off x="671551"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dk1"/>
              </a:buClr>
              <a:buSzPts val="1400"/>
              <a:buFont typeface="Arial"/>
              <a:buChar char="•"/>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80"/>
          <p:cNvSpPr txBox="1">
            <a:spLocks noGrp="1"/>
          </p:cNvSpPr>
          <p:nvPr>
            <p:ph type="body" idx="3"/>
          </p:nvPr>
        </p:nvSpPr>
        <p:spPr>
          <a:xfrm>
            <a:off x="4564913"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80"/>
          <p:cNvSpPr txBox="1">
            <a:spLocks noGrp="1"/>
          </p:cNvSpPr>
          <p:nvPr>
            <p:ph type="body" idx="4"/>
          </p:nvPr>
        </p:nvSpPr>
        <p:spPr>
          <a:xfrm>
            <a:off x="4564913"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80"/>
          <p:cNvSpPr txBox="1">
            <a:spLocks noGrp="1"/>
          </p:cNvSpPr>
          <p:nvPr>
            <p:ph type="body" idx="5"/>
          </p:nvPr>
        </p:nvSpPr>
        <p:spPr>
          <a:xfrm>
            <a:off x="8458273"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80"/>
          <p:cNvSpPr txBox="1">
            <a:spLocks noGrp="1"/>
          </p:cNvSpPr>
          <p:nvPr>
            <p:ph type="body" idx="6"/>
          </p:nvPr>
        </p:nvSpPr>
        <p:spPr>
          <a:xfrm>
            <a:off x="8458273"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 3 Columns - Orange">
  <p:cSld name="Content - 3 Columns - Orange">
    <p:spTree>
      <p:nvGrpSpPr>
        <p:cNvPr id="1" name="Shape 320"/>
        <p:cNvGrpSpPr/>
        <p:nvPr/>
      </p:nvGrpSpPr>
      <p:grpSpPr>
        <a:xfrm>
          <a:off x="0" y="0"/>
          <a:ext cx="0" cy="0"/>
          <a:chOff x="0" y="0"/>
          <a:chExt cx="0" cy="0"/>
        </a:xfrm>
      </p:grpSpPr>
      <p:sp>
        <p:nvSpPr>
          <p:cNvPr id="321" name="Google Shape;321;p81"/>
          <p:cNvSpPr/>
          <p:nvPr/>
        </p:nvSpPr>
        <p:spPr>
          <a:xfrm>
            <a:off x="300037" y="296864"/>
            <a:ext cx="3805200" cy="626427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22" name="Google Shape;322;p81"/>
          <p:cNvSpPr/>
          <p:nvPr/>
        </p:nvSpPr>
        <p:spPr>
          <a:xfrm>
            <a:off x="4193401" y="296863"/>
            <a:ext cx="3805200" cy="62642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23" name="Google Shape;323;p81"/>
          <p:cNvSpPr/>
          <p:nvPr/>
        </p:nvSpPr>
        <p:spPr>
          <a:xfrm>
            <a:off x="8086765" y="296864"/>
            <a:ext cx="3805200" cy="626427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24" name="Google Shape;324;p81"/>
          <p:cNvSpPr txBox="1">
            <a:spLocks noGrp="1"/>
          </p:cNvSpPr>
          <p:nvPr>
            <p:ph type="body" idx="1"/>
          </p:nvPr>
        </p:nvSpPr>
        <p:spPr>
          <a:xfrm>
            <a:off x="671551"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81"/>
          <p:cNvSpPr txBox="1">
            <a:spLocks noGrp="1"/>
          </p:cNvSpPr>
          <p:nvPr>
            <p:ph type="body" idx="2"/>
          </p:nvPr>
        </p:nvSpPr>
        <p:spPr>
          <a:xfrm>
            <a:off x="671551"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dk1"/>
              </a:buClr>
              <a:buSzPts val="1400"/>
              <a:buFont typeface="Arial"/>
              <a:buChar char="•"/>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81"/>
          <p:cNvSpPr txBox="1">
            <a:spLocks noGrp="1"/>
          </p:cNvSpPr>
          <p:nvPr>
            <p:ph type="body" idx="3"/>
          </p:nvPr>
        </p:nvSpPr>
        <p:spPr>
          <a:xfrm>
            <a:off x="4564913"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81"/>
          <p:cNvSpPr txBox="1">
            <a:spLocks noGrp="1"/>
          </p:cNvSpPr>
          <p:nvPr>
            <p:ph type="body" idx="4"/>
          </p:nvPr>
        </p:nvSpPr>
        <p:spPr>
          <a:xfrm>
            <a:off x="4564913"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81"/>
          <p:cNvSpPr txBox="1">
            <a:spLocks noGrp="1"/>
          </p:cNvSpPr>
          <p:nvPr>
            <p:ph type="body" idx="5"/>
          </p:nvPr>
        </p:nvSpPr>
        <p:spPr>
          <a:xfrm>
            <a:off x="8458273" y="1040005"/>
            <a:ext cx="3062176"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81"/>
          <p:cNvSpPr txBox="1">
            <a:spLocks noGrp="1"/>
          </p:cNvSpPr>
          <p:nvPr>
            <p:ph type="body" idx="6"/>
          </p:nvPr>
        </p:nvSpPr>
        <p:spPr>
          <a:xfrm>
            <a:off x="8458273" y="2221069"/>
            <a:ext cx="3062176" cy="4189228"/>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 3 Columns Photo - Dark">
  <p:cSld name="Content - 3 Columns Photo - Dark">
    <p:spTree>
      <p:nvGrpSpPr>
        <p:cNvPr id="1" name="Shape 330"/>
        <p:cNvGrpSpPr/>
        <p:nvPr/>
      </p:nvGrpSpPr>
      <p:grpSpPr>
        <a:xfrm>
          <a:off x="0" y="0"/>
          <a:ext cx="0" cy="0"/>
          <a:chOff x="0" y="0"/>
          <a:chExt cx="0" cy="0"/>
        </a:xfrm>
      </p:grpSpPr>
      <p:sp>
        <p:nvSpPr>
          <p:cNvPr id="331" name="Google Shape;331;p82"/>
          <p:cNvSpPr/>
          <p:nvPr/>
        </p:nvSpPr>
        <p:spPr>
          <a:xfrm>
            <a:off x="300039" y="3327920"/>
            <a:ext cx="3805200" cy="323321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32" name="Google Shape;332;p82"/>
          <p:cNvSpPr/>
          <p:nvPr/>
        </p:nvSpPr>
        <p:spPr>
          <a:xfrm>
            <a:off x="4195597" y="3327919"/>
            <a:ext cx="3805200" cy="323321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33" name="Google Shape;333;p82"/>
          <p:cNvSpPr/>
          <p:nvPr/>
        </p:nvSpPr>
        <p:spPr>
          <a:xfrm>
            <a:off x="8100276" y="3327920"/>
            <a:ext cx="3805200" cy="32332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34" name="Google Shape;334;p82"/>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oppins"/>
              <a:buNone/>
              <a:defRPr b="1" i="0">
                <a:solidFill>
                  <a:schemeClr val="dk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82"/>
          <p:cNvSpPr>
            <a:spLocks noGrp="1"/>
          </p:cNvSpPr>
          <p:nvPr>
            <p:ph type="pic" idx="2"/>
          </p:nvPr>
        </p:nvSpPr>
        <p:spPr>
          <a:xfrm>
            <a:off x="300039" y="1187497"/>
            <a:ext cx="3805200" cy="2140425"/>
          </a:xfrm>
          <a:prstGeom prst="rect">
            <a:avLst/>
          </a:prstGeom>
          <a:noFill/>
          <a:ln>
            <a:noFill/>
          </a:ln>
        </p:spPr>
      </p:sp>
      <p:sp>
        <p:nvSpPr>
          <p:cNvPr id="336" name="Google Shape;336;p82"/>
          <p:cNvSpPr>
            <a:spLocks noGrp="1"/>
          </p:cNvSpPr>
          <p:nvPr>
            <p:ph type="pic" idx="3"/>
          </p:nvPr>
        </p:nvSpPr>
        <p:spPr>
          <a:xfrm>
            <a:off x="4195597" y="1185920"/>
            <a:ext cx="3805200" cy="2142000"/>
          </a:xfrm>
          <a:prstGeom prst="rect">
            <a:avLst/>
          </a:prstGeom>
          <a:noFill/>
          <a:ln>
            <a:noFill/>
          </a:ln>
        </p:spPr>
      </p:sp>
      <p:sp>
        <p:nvSpPr>
          <p:cNvPr id="337" name="Google Shape;337;p82"/>
          <p:cNvSpPr>
            <a:spLocks noGrp="1"/>
          </p:cNvSpPr>
          <p:nvPr>
            <p:ph type="pic" idx="4"/>
          </p:nvPr>
        </p:nvSpPr>
        <p:spPr>
          <a:xfrm>
            <a:off x="8100276" y="1185919"/>
            <a:ext cx="3805200" cy="2142000"/>
          </a:xfrm>
          <a:prstGeom prst="rect">
            <a:avLst/>
          </a:prstGeom>
          <a:noFill/>
          <a:ln>
            <a:noFill/>
          </a:ln>
        </p:spPr>
      </p:sp>
      <p:sp>
        <p:nvSpPr>
          <p:cNvPr id="338" name="Google Shape;338;p82"/>
          <p:cNvSpPr txBox="1">
            <a:spLocks noGrp="1"/>
          </p:cNvSpPr>
          <p:nvPr>
            <p:ph type="body" idx="1"/>
          </p:nvPr>
        </p:nvSpPr>
        <p:spPr>
          <a:xfrm>
            <a:off x="671549"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82"/>
          <p:cNvSpPr txBox="1">
            <a:spLocks noGrp="1"/>
          </p:cNvSpPr>
          <p:nvPr>
            <p:ph type="body" idx="5"/>
          </p:nvPr>
        </p:nvSpPr>
        <p:spPr>
          <a:xfrm>
            <a:off x="4564912"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82"/>
          <p:cNvSpPr txBox="1">
            <a:spLocks noGrp="1"/>
          </p:cNvSpPr>
          <p:nvPr>
            <p:ph type="body" idx="6"/>
          </p:nvPr>
        </p:nvSpPr>
        <p:spPr>
          <a:xfrm>
            <a:off x="8471788"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 3 Columns Photo - Light">
  <p:cSld name="Content - 3 Columns Photo - Light">
    <p:spTree>
      <p:nvGrpSpPr>
        <p:cNvPr id="1" name="Shape 341"/>
        <p:cNvGrpSpPr/>
        <p:nvPr/>
      </p:nvGrpSpPr>
      <p:grpSpPr>
        <a:xfrm>
          <a:off x="0" y="0"/>
          <a:ext cx="0" cy="0"/>
          <a:chOff x="0" y="0"/>
          <a:chExt cx="0" cy="0"/>
        </a:xfrm>
      </p:grpSpPr>
      <p:sp>
        <p:nvSpPr>
          <p:cNvPr id="342" name="Google Shape;342;p83"/>
          <p:cNvSpPr/>
          <p:nvPr/>
        </p:nvSpPr>
        <p:spPr>
          <a:xfrm>
            <a:off x="300039" y="3327920"/>
            <a:ext cx="3805200" cy="32332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43" name="Google Shape;343;p83"/>
          <p:cNvSpPr/>
          <p:nvPr/>
        </p:nvSpPr>
        <p:spPr>
          <a:xfrm>
            <a:off x="4193400" y="3327919"/>
            <a:ext cx="3805200" cy="32332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44" name="Google Shape;344;p83"/>
          <p:cNvSpPr/>
          <p:nvPr/>
        </p:nvSpPr>
        <p:spPr>
          <a:xfrm>
            <a:off x="8100276" y="3327919"/>
            <a:ext cx="3805200" cy="32332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45" name="Google Shape;345;p83"/>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83"/>
          <p:cNvSpPr>
            <a:spLocks noGrp="1"/>
          </p:cNvSpPr>
          <p:nvPr>
            <p:ph type="pic" idx="2"/>
          </p:nvPr>
        </p:nvSpPr>
        <p:spPr>
          <a:xfrm>
            <a:off x="300039" y="1187497"/>
            <a:ext cx="3805200" cy="2140425"/>
          </a:xfrm>
          <a:prstGeom prst="rect">
            <a:avLst/>
          </a:prstGeom>
          <a:noFill/>
          <a:ln>
            <a:noFill/>
          </a:ln>
        </p:spPr>
      </p:sp>
      <p:sp>
        <p:nvSpPr>
          <p:cNvPr id="347" name="Google Shape;347;p83"/>
          <p:cNvSpPr>
            <a:spLocks noGrp="1"/>
          </p:cNvSpPr>
          <p:nvPr>
            <p:ph type="pic" idx="3"/>
          </p:nvPr>
        </p:nvSpPr>
        <p:spPr>
          <a:xfrm>
            <a:off x="4195597" y="1185920"/>
            <a:ext cx="3805200" cy="2142000"/>
          </a:xfrm>
          <a:prstGeom prst="rect">
            <a:avLst/>
          </a:prstGeom>
          <a:noFill/>
          <a:ln>
            <a:noFill/>
          </a:ln>
        </p:spPr>
      </p:sp>
      <p:sp>
        <p:nvSpPr>
          <p:cNvPr id="348" name="Google Shape;348;p83"/>
          <p:cNvSpPr>
            <a:spLocks noGrp="1"/>
          </p:cNvSpPr>
          <p:nvPr>
            <p:ph type="pic" idx="4"/>
          </p:nvPr>
        </p:nvSpPr>
        <p:spPr>
          <a:xfrm>
            <a:off x="8100276" y="1185919"/>
            <a:ext cx="3805200" cy="2142000"/>
          </a:xfrm>
          <a:prstGeom prst="rect">
            <a:avLst/>
          </a:prstGeom>
          <a:noFill/>
          <a:ln>
            <a:noFill/>
          </a:ln>
        </p:spPr>
      </p:sp>
      <p:sp>
        <p:nvSpPr>
          <p:cNvPr id="349" name="Google Shape;349;p83"/>
          <p:cNvSpPr txBox="1">
            <a:spLocks noGrp="1"/>
          </p:cNvSpPr>
          <p:nvPr>
            <p:ph type="body" idx="1"/>
          </p:nvPr>
        </p:nvSpPr>
        <p:spPr>
          <a:xfrm>
            <a:off x="671549"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83"/>
          <p:cNvSpPr txBox="1">
            <a:spLocks noGrp="1"/>
          </p:cNvSpPr>
          <p:nvPr>
            <p:ph type="body" idx="5"/>
          </p:nvPr>
        </p:nvSpPr>
        <p:spPr>
          <a:xfrm>
            <a:off x="4564912"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83"/>
          <p:cNvSpPr txBox="1">
            <a:spLocks noGrp="1"/>
          </p:cNvSpPr>
          <p:nvPr>
            <p:ph type="body" idx="6"/>
          </p:nvPr>
        </p:nvSpPr>
        <p:spPr>
          <a:xfrm>
            <a:off x="8471788" y="3530079"/>
            <a:ext cx="3062176" cy="2862096"/>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 2 Columns - Dark">
  <p:cSld name="Content - 2 Columns - Dark">
    <p:spTree>
      <p:nvGrpSpPr>
        <p:cNvPr id="1" name="Shape 352"/>
        <p:cNvGrpSpPr/>
        <p:nvPr/>
      </p:nvGrpSpPr>
      <p:grpSpPr>
        <a:xfrm>
          <a:off x="0" y="0"/>
          <a:ext cx="0" cy="0"/>
          <a:chOff x="0" y="0"/>
          <a:chExt cx="0" cy="0"/>
        </a:xfrm>
      </p:grpSpPr>
      <p:sp>
        <p:nvSpPr>
          <p:cNvPr id="353" name="Google Shape;353;p84"/>
          <p:cNvSpPr/>
          <p:nvPr/>
        </p:nvSpPr>
        <p:spPr>
          <a:xfrm>
            <a:off x="300040" y="1173302"/>
            <a:ext cx="5761569" cy="538783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54" name="Google Shape;354;p84"/>
          <p:cNvSpPr txBox="1">
            <a:spLocks noGrp="1"/>
          </p:cNvSpPr>
          <p:nvPr>
            <p:ph type="body" idx="1"/>
          </p:nvPr>
        </p:nvSpPr>
        <p:spPr>
          <a:xfrm>
            <a:off x="634327" y="3157869"/>
            <a:ext cx="5092995" cy="3317359"/>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84"/>
          <p:cNvSpPr/>
          <p:nvPr/>
        </p:nvSpPr>
        <p:spPr>
          <a:xfrm>
            <a:off x="6151608" y="1173302"/>
            <a:ext cx="5740355" cy="538783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56" name="Google Shape;356;p84"/>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oppins"/>
              <a:buNone/>
              <a:defRPr b="1" i="0">
                <a:solidFill>
                  <a:schemeClr val="dk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84"/>
          <p:cNvSpPr txBox="1">
            <a:spLocks noGrp="1"/>
          </p:cNvSpPr>
          <p:nvPr>
            <p:ph type="body" idx="2"/>
          </p:nvPr>
        </p:nvSpPr>
        <p:spPr>
          <a:xfrm>
            <a:off x="634327" y="1975953"/>
            <a:ext cx="5092995"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84"/>
          <p:cNvSpPr txBox="1">
            <a:spLocks noGrp="1"/>
          </p:cNvSpPr>
          <p:nvPr>
            <p:ph type="body" idx="3"/>
          </p:nvPr>
        </p:nvSpPr>
        <p:spPr>
          <a:xfrm>
            <a:off x="6475288" y="3157869"/>
            <a:ext cx="5092995" cy="3317359"/>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lt1"/>
              </a:buClr>
              <a:buSzPts val="1400"/>
              <a:buFont typeface="Arial"/>
              <a:buChar char="•"/>
              <a:defRPr sz="1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84"/>
          <p:cNvSpPr txBox="1">
            <a:spLocks noGrp="1"/>
          </p:cNvSpPr>
          <p:nvPr>
            <p:ph type="body" idx="4"/>
          </p:nvPr>
        </p:nvSpPr>
        <p:spPr>
          <a:xfrm>
            <a:off x="6475288" y="1975953"/>
            <a:ext cx="5092995"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lt1"/>
              </a:buClr>
              <a:buSzPts val="2000"/>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 2 Columns - Light">
  <p:cSld name="Content - 2 Columns - Light">
    <p:spTree>
      <p:nvGrpSpPr>
        <p:cNvPr id="1" name="Shape 360"/>
        <p:cNvGrpSpPr/>
        <p:nvPr/>
      </p:nvGrpSpPr>
      <p:grpSpPr>
        <a:xfrm>
          <a:off x="0" y="0"/>
          <a:ext cx="0" cy="0"/>
          <a:chOff x="0" y="0"/>
          <a:chExt cx="0" cy="0"/>
        </a:xfrm>
      </p:grpSpPr>
      <p:sp>
        <p:nvSpPr>
          <p:cNvPr id="361" name="Google Shape;361;p85"/>
          <p:cNvSpPr/>
          <p:nvPr/>
        </p:nvSpPr>
        <p:spPr>
          <a:xfrm>
            <a:off x="300040" y="1173302"/>
            <a:ext cx="5761569" cy="538783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62" name="Google Shape;362;p85"/>
          <p:cNvSpPr/>
          <p:nvPr/>
        </p:nvSpPr>
        <p:spPr>
          <a:xfrm>
            <a:off x="6151608" y="1173302"/>
            <a:ext cx="5740355" cy="538783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63" name="Google Shape;363;p85"/>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Poppins"/>
              <a:buNone/>
              <a:defRPr b="1" i="0">
                <a:solidFill>
                  <a:schemeClr val="dk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85"/>
          <p:cNvSpPr txBox="1">
            <a:spLocks noGrp="1"/>
          </p:cNvSpPr>
          <p:nvPr>
            <p:ph type="body" idx="1"/>
          </p:nvPr>
        </p:nvSpPr>
        <p:spPr>
          <a:xfrm>
            <a:off x="634327" y="3157869"/>
            <a:ext cx="5092995" cy="3317359"/>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dk1"/>
              </a:buClr>
              <a:buSzPts val="1400"/>
              <a:buFont typeface="Arial"/>
              <a:buChar char="•"/>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85"/>
          <p:cNvSpPr txBox="1">
            <a:spLocks noGrp="1"/>
          </p:cNvSpPr>
          <p:nvPr>
            <p:ph type="body" idx="2"/>
          </p:nvPr>
        </p:nvSpPr>
        <p:spPr>
          <a:xfrm>
            <a:off x="634327" y="1975953"/>
            <a:ext cx="5092995"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85"/>
          <p:cNvSpPr txBox="1">
            <a:spLocks noGrp="1"/>
          </p:cNvSpPr>
          <p:nvPr>
            <p:ph type="body" idx="3"/>
          </p:nvPr>
        </p:nvSpPr>
        <p:spPr>
          <a:xfrm>
            <a:off x="6475288" y="3157869"/>
            <a:ext cx="5092995" cy="3317359"/>
          </a:xfrm>
          <a:prstGeom prst="rect">
            <a:avLst/>
          </a:prstGeom>
          <a:noFill/>
          <a:ln>
            <a:noFill/>
          </a:ln>
        </p:spPr>
        <p:txBody>
          <a:bodyPr spcFirstLastPara="1" wrap="square" lIns="90000" tIns="45700" rIns="91425" bIns="45700" anchor="t" anchorCtr="0">
            <a:normAutofit/>
          </a:bodyPr>
          <a:lstStyle>
            <a:lvl1pPr marL="457200" marR="0" lvl="0" indent="-317500" algn="l">
              <a:lnSpc>
                <a:spcPct val="90000"/>
              </a:lnSpc>
              <a:spcBef>
                <a:spcPts val="1000"/>
              </a:spcBef>
              <a:spcAft>
                <a:spcPts val="0"/>
              </a:spcAft>
              <a:buClr>
                <a:schemeClr val="dk1"/>
              </a:buClr>
              <a:buSzPts val="1400"/>
              <a:buFont typeface="Arial"/>
              <a:buChar char="•"/>
              <a:defRPr sz="1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85"/>
          <p:cNvSpPr txBox="1">
            <a:spLocks noGrp="1"/>
          </p:cNvSpPr>
          <p:nvPr>
            <p:ph type="body" idx="4"/>
          </p:nvPr>
        </p:nvSpPr>
        <p:spPr>
          <a:xfrm>
            <a:off x="6475288" y="1975953"/>
            <a:ext cx="5092995" cy="871872"/>
          </a:xfrm>
          <a:prstGeom prst="rect">
            <a:avLst/>
          </a:prstGeom>
          <a:noFill/>
          <a:ln>
            <a:noFill/>
          </a:ln>
        </p:spPr>
        <p:txBody>
          <a:bodyPr spcFirstLastPara="1" wrap="square" lIns="90000"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 2 Rows - Dark Blue">
  <p:cSld name="Content - 2 Rows - Dark Blue">
    <p:spTree>
      <p:nvGrpSpPr>
        <p:cNvPr id="1" name="Shape 368"/>
        <p:cNvGrpSpPr/>
        <p:nvPr/>
      </p:nvGrpSpPr>
      <p:grpSpPr>
        <a:xfrm>
          <a:off x="0" y="0"/>
          <a:ext cx="0" cy="0"/>
          <a:chOff x="0" y="0"/>
          <a:chExt cx="0" cy="0"/>
        </a:xfrm>
      </p:grpSpPr>
      <p:sp>
        <p:nvSpPr>
          <p:cNvPr id="369" name="Google Shape;369;p86"/>
          <p:cNvSpPr/>
          <p:nvPr/>
        </p:nvSpPr>
        <p:spPr>
          <a:xfrm rot="5400000">
            <a:off x="4552434" y="-3955533"/>
            <a:ext cx="3087137" cy="1159192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70" name="Google Shape;370;p86"/>
          <p:cNvSpPr/>
          <p:nvPr/>
        </p:nvSpPr>
        <p:spPr>
          <a:xfrm rot="5400000">
            <a:off x="4552433" y="-778395"/>
            <a:ext cx="3087139" cy="115919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71" name="Google Shape;371;p86"/>
          <p:cNvSpPr>
            <a:spLocks noGrp="1"/>
          </p:cNvSpPr>
          <p:nvPr>
            <p:ph type="pic" idx="2"/>
          </p:nvPr>
        </p:nvSpPr>
        <p:spPr>
          <a:xfrm>
            <a:off x="7200570" y="624439"/>
            <a:ext cx="4325127" cy="2431985"/>
          </a:xfrm>
          <a:prstGeom prst="rect">
            <a:avLst/>
          </a:prstGeom>
          <a:noFill/>
          <a:ln>
            <a:noFill/>
          </a:ln>
        </p:spPr>
      </p:sp>
      <p:sp>
        <p:nvSpPr>
          <p:cNvPr id="372" name="Google Shape;372;p86"/>
          <p:cNvSpPr>
            <a:spLocks noGrp="1"/>
          </p:cNvSpPr>
          <p:nvPr>
            <p:ph type="pic" idx="3"/>
          </p:nvPr>
        </p:nvSpPr>
        <p:spPr>
          <a:xfrm>
            <a:off x="666306" y="3801578"/>
            <a:ext cx="4325127" cy="2431985"/>
          </a:xfrm>
          <a:prstGeom prst="rect">
            <a:avLst/>
          </a:prstGeom>
          <a:noFill/>
          <a:ln>
            <a:noFill/>
          </a:ln>
        </p:spPr>
      </p:sp>
      <p:sp>
        <p:nvSpPr>
          <p:cNvPr id="373" name="Google Shape;373;p86"/>
          <p:cNvSpPr txBox="1">
            <a:spLocks noGrp="1"/>
          </p:cNvSpPr>
          <p:nvPr>
            <p:ph type="body" idx="1"/>
          </p:nvPr>
        </p:nvSpPr>
        <p:spPr>
          <a:xfrm>
            <a:off x="5357701" y="4581235"/>
            <a:ext cx="6167995" cy="165232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6"/>
          <p:cNvSpPr txBox="1">
            <a:spLocks noGrp="1"/>
          </p:cNvSpPr>
          <p:nvPr>
            <p:ph type="body" idx="4"/>
          </p:nvPr>
        </p:nvSpPr>
        <p:spPr>
          <a:xfrm>
            <a:off x="5357702" y="3836079"/>
            <a:ext cx="6167993" cy="700156"/>
          </a:xfrm>
          <a:prstGeom prst="rect">
            <a:avLst/>
          </a:prstGeom>
          <a:noFill/>
          <a:ln>
            <a:noFill/>
          </a:ln>
        </p:spPr>
        <p:txBody>
          <a:bodyPr spcFirstLastPara="1" wrap="square" lIns="90000"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6"/>
          <p:cNvSpPr txBox="1">
            <a:spLocks noGrp="1"/>
          </p:cNvSpPr>
          <p:nvPr>
            <p:ph type="body" idx="5"/>
          </p:nvPr>
        </p:nvSpPr>
        <p:spPr>
          <a:xfrm>
            <a:off x="666305" y="1369593"/>
            <a:ext cx="6167995" cy="165232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86"/>
          <p:cNvSpPr txBox="1">
            <a:spLocks noGrp="1"/>
          </p:cNvSpPr>
          <p:nvPr>
            <p:ph type="body" idx="6"/>
          </p:nvPr>
        </p:nvSpPr>
        <p:spPr>
          <a:xfrm>
            <a:off x="666306" y="624437"/>
            <a:ext cx="6167993" cy="700156"/>
          </a:xfrm>
          <a:prstGeom prst="rect">
            <a:avLst/>
          </a:prstGeom>
          <a:noFill/>
          <a:ln>
            <a:noFill/>
          </a:ln>
        </p:spPr>
        <p:txBody>
          <a:bodyPr spcFirstLastPara="1" wrap="square" lIns="90000"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Content - 2 Rows - Dark">
  <p:cSld name="1_Content - 2 Rows - Dark">
    <p:spTree>
      <p:nvGrpSpPr>
        <p:cNvPr id="1" name="Shape 377"/>
        <p:cNvGrpSpPr/>
        <p:nvPr/>
      </p:nvGrpSpPr>
      <p:grpSpPr>
        <a:xfrm>
          <a:off x="0" y="0"/>
          <a:ext cx="0" cy="0"/>
          <a:chOff x="0" y="0"/>
          <a:chExt cx="0" cy="0"/>
        </a:xfrm>
      </p:grpSpPr>
      <p:sp>
        <p:nvSpPr>
          <p:cNvPr id="378" name="Google Shape;378;p87"/>
          <p:cNvSpPr/>
          <p:nvPr/>
        </p:nvSpPr>
        <p:spPr>
          <a:xfrm rot="5400000">
            <a:off x="4552434" y="-3955533"/>
            <a:ext cx="3087137" cy="115919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79" name="Google Shape;379;p87"/>
          <p:cNvSpPr/>
          <p:nvPr/>
        </p:nvSpPr>
        <p:spPr>
          <a:xfrm rot="5400000">
            <a:off x="4552433" y="-778395"/>
            <a:ext cx="3087139" cy="1159192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80" name="Google Shape;380;p87"/>
          <p:cNvSpPr>
            <a:spLocks noGrp="1"/>
          </p:cNvSpPr>
          <p:nvPr>
            <p:ph type="pic" idx="2"/>
          </p:nvPr>
        </p:nvSpPr>
        <p:spPr>
          <a:xfrm>
            <a:off x="7200570" y="624439"/>
            <a:ext cx="4325127" cy="2431985"/>
          </a:xfrm>
          <a:prstGeom prst="rect">
            <a:avLst/>
          </a:prstGeom>
          <a:noFill/>
          <a:ln>
            <a:noFill/>
          </a:ln>
        </p:spPr>
      </p:sp>
      <p:sp>
        <p:nvSpPr>
          <p:cNvPr id="381" name="Google Shape;381;p87"/>
          <p:cNvSpPr>
            <a:spLocks noGrp="1"/>
          </p:cNvSpPr>
          <p:nvPr>
            <p:ph type="pic" idx="3"/>
          </p:nvPr>
        </p:nvSpPr>
        <p:spPr>
          <a:xfrm>
            <a:off x="666306" y="3801578"/>
            <a:ext cx="4325127" cy="2431985"/>
          </a:xfrm>
          <a:prstGeom prst="rect">
            <a:avLst/>
          </a:prstGeom>
          <a:noFill/>
          <a:ln>
            <a:noFill/>
          </a:ln>
        </p:spPr>
      </p:sp>
      <p:sp>
        <p:nvSpPr>
          <p:cNvPr id="382" name="Google Shape;382;p87"/>
          <p:cNvSpPr txBox="1">
            <a:spLocks noGrp="1"/>
          </p:cNvSpPr>
          <p:nvPr>
            <p:ph type="body" idx="1"/>
          </p:nvPr>
        </p:nvSpPr>
        <p:spPr>
          <a:xfrm>
            <a:off x="5357701" y="4581235"/>
            <a:ext cx="6167995" cy="165232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0"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7"/>
          <p:cNvSpPr txBox="1">
            <a:spLocks noGrp="1"/>
          </p:cNvSpPr>
          <p:nvPr>
            <p:ph type="body" idx="4"/>
          </p:nvPr>
        </p:nvSpPr>
        <p:spPr>
          <a:xfrm>
            <a:off x="5357702" y="3836079"/>
            <a:ext cx="6167993" cy="700156"/>
          </a:xfrm>
          <a:prstGeom prst="rect">
            <a:avLst/>
          </a:prstGeom>
          <a:noFill/>
          <a:ln>
            <a:noFill/>
          </a:ln>
        </p:spPr>
        <p:txBody>
          <a:bodyPr spcFirstLastPara="1" wrap="square" lIns="90000" tIns="45700" rIns="91425" bIns="45700" anchor="t" anchorCtr="0">
            <a:noAutofit/>
          </a:bodyPr>
          <a:lstStyle>
            <a:lvl1pPr marL="457200" marR="0" lvl="0" indent="-228600" algn="l">
              <a:lnSpc>
                <a:spcPct val="90000"/>
              </a:lnSpc>
              <a:spcBef>
                <a:spcPts val="1000"/>
              </a:spcBef>
              <a:spcAft>
                <a:spcPts val="0"/>
              </a:spcAft>
              <a:buClr>
                <a:schemeClr val="dk1"/>
              </a:buClr>
              <a:buSzPts val="3600"/>
              <a:buFont typeface="Arial"/>
              <a:buNone/>
              <a:defRPr sz="36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87"/>
          <p:cNvSpPr txBox="1">
            <a:spLocks noGrp="1"/>
          </p:cNvSpPr>
          <p:nvPr>
            <p:ph type="body" idx="5"/>
          </p:nvPr>
        </p:nvSpPr>
        <p:spPr>
          <a:xfrm>
            <a:off x="666305" y="1369593"/>
            <a:ext cx="6167995" cy="165232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0"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87"/>
          <p:cNvSpPr txBox="1">
            <a:spLocks noGrp="1"/>
          </p:cNvSpPr>
          <p:nvPr>
            <p:ph type="body" idx="6"/>
          </p:nvPr>
        </p:nvSpPr>
        <p:spPr>
          <a:xfrm>
            <a:off x="666306" y="624437"/>
            <a:ext cx="6167993" cy="700156"/>
          </a:xfrm>
          <a:prstGeom prst="rect">
            <a:avLst/>
          </a:prstGeom>
          <a:noFill/>
          <a:ln>
            <a:noFill/>
          </a:ln>
        </p:spPr>
        <p:txBody>
          <a:bodyPr spcFirstLastPara="1" wrap="square" lIns="90000" tIns="45700" rIns="91425" bIns="45700" anchor="t" anchorCtr="0">
            <a:noAutofit/>
          </a:bodyPr>
          <a:lstStyle>
            <a:lvl1pPr marL="457200" marR="0" lvl="0" indent="-228600" algn="l">
              <a:lnSpc>
                <a:spcPct val="90000"/>
              </a:lnSpc>
              <a:spcBef>
                <a:spcPts val="1000"/>
              </a:spcBef>
              <a:spcAft>
                <a:spcPts val="0"/>
              </a:spcAft>
              <a:buClr>
                <a:schemeClr val="dk1"/>
              </a:buClr>
              <a:buSzPts val="3600"/>
              <a:buFont typeface="Arial"/>
              <a:buNone/>
              <a:defRPr sz="36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Content - 2 Rows - Dark">
  <p:cSld name="2_Content - 2 Rows - Dark">
    <p:spTree>
      <p:nvGrpSpPr>
        <p:cNvPr id="1" name="Shape 386"/>
        <p:cNvGrpSpPr/>
        <p:nvPr/>
      </p:nvGrpSpPr>
      <p:grpSpPr>
        <a:xfrm>
          <a:off x="0" y="0"/>
          <a:ext cx="0" cy="0"/>
          <a:chOff x="0" y="0"/>
          <a:chExt cx="0" cy="0"/>
        </a:xfrm>
      </p:grpSpPr>
      <p:sp>
        <p:nvSpPr>
          <p:cNvPr id="387" name="Google Shape;387;p88"/>
          <p:cNvSpPr/>
          <p:nvPr/>
        </p:nvSpPr>
        <p:spPr>
          <a:xfrm rot="5400000">
            <a:off x="1857039" y="-376271"/>
            <a:ext cx="2646000" cy="5760000"/>
          </a:xfrm>
          <a:prstGeom prst="rect">
            <a:avLst/>
          </a:prstGeom>
          <a:solidFill>
            <a:srgbClr val="182C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88" name="Google Shape;388;p88"/>
          <p:cNvSpPr txBox="1">
            <a:spLocks noGrp="1"/>
          </p:cNvSpPr>
          <p:nvPr>
            <p:ph type="body" idx="1"/>
          </p:nvPr>
        </p:nvSpPr>
        <p:spPr>
          <a:xfrm>
            <a:off x="628220" y="2313274"/>
            <a:ext cx="5103630" cy="1332938"/>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8"/>
          <p:cNvSpPr txBox="1">
            <a:spLocks noGrp="1"/>
          </p:cNvSpPr>
          <p:nvPr>
            <p:ph type="body" idx="2"/>
          </p:nvPr>
        </p:nvSpPr>
        <p:spPr>
          <a:xfrm>
            <a:off x="628219" y="1760327"/>
            <a:ext cx="5103630" cy="541099"/>
          </a:xfrm>
          <a:prstGeom prst="rect">
            <a:avLst/>
          </a:prstGeom>
          <a:noFill/>
          <a:ln>
            <a:noFill/>
          </a:ln>
        </p:spPr>
        <p:txBody>
          <a:bodyPr spcFirstLastPara="1" wrap="square" lIns="90000" tIns="45700" rIns="91425" bIns="45700" anchor="b" anchorCtr="0">
            <a:noAutofit/>
          </a:bodyPr>
          <a:lstStyle>
            <a:lvl1pPr marL="457200" marR="0" lvl="0" indent="-228600" algn="l">
              <a:lnSpc>
                <a:spcPct val="90000"/>
              </a:lnSpc>
              <a:spcBef>
                <a:spcPts val="1000"/>
              </a:spcBef>
              <a:spcAft>
                <a:spcPts val="0"/>
              </a:spcAft>
              <a:buClr>
                <a:schemeClr val="lt1"/>
              </a:buClr>
              <a:buSzPts val="2000"/>
              <a:buFont typeface="Arial"/>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88"/>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Poppins"/>
              <a:buNone/>
              <a:defRPr b="1" i="0">
                <a:solidFill>
                  <a:schemeClr val="dk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1" name="Google Shape;391;p88"/>
          <p:cNvSpPr/>
          <p:nvPr/>
        </p:nvSpPr>
        <p:spPr>
          <a:xfrm rot="5400000">
            <a:off x="1857039" y="2370831"/>
            <a:ext cx="2646000" cy="5760000"/>
          </a:xfrm>
          <a:prstGeom prst="rect">
            <a:avLst/>
          </a:prstGeom>
          <a:solidFill>
            <a:srgbClr val="6103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92" name="Google Shape;392;p88"/>
          <p:cNvSpPr/>
          <p:nvPr/>
        </p:nvSpPr>
        <p:spPr>
          <a:xfrm rot="5400000">
            <a:off x="7688963" y="2370831"/>
            <a:ext cx="2646000" cy="5760000"/>
          </a:xfrm>
          <a:prstGeom prst="rect">
            <a:avLst/>
          </a:prstGeom>
          <a:solidFill>
            <a:srgbClr val="EAAD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93" name="Google Shape;393;p88"/>
          <p:cNvSpPr/>
          <p:nvPr/>
        </p:nvSpPr>
        <p:spPr>
          <a:xfrm rot="5400000">
            <a:off x="7688964" y="-376271"/>
            <a:ext cx="2646000" cy="5760000"/>
          </a:xfrm>
          <a:prstGeom prst="rect">
            <a:avLst/>
          </a:prstGeom>
          <a:solidFill>
            <a:srgbClr val="145F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Poppins"/>
              <a:ea typeface="Poppins"/>
              <a:cs typeface="Poppins"/>
              <a:sym typeface="Poppins"/>
            </a:endParaRPr>
          </a:p>
        </p:txBody>
      </p:sp>
      <p:sp>
        <p:nvSpPr>
          <p:cNvPr id="394" name="Google Shape;394;p88"/>
          <p:cNvSpPr txBox="1">
            <a:spLocks noGrp="1"/>
          </p:cNvSpPr>
          <p:nvPr>
            <p:ph type="body" idx="3"/>
          </p:nvPr>
        </p:nvSpPr>
        <p:spPr>
          <a:xfrm>
            <a:off x="16883396" y="4839853"/>
            <a:ext cx="6167995" cy="165232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88"/>
          <p:cNvSpPr txBox="1">
            <a:spLocks noGrp="1"/>
          </p:cNvSpPr>
          <p:nvPr>
            <p:ph type="body" idx="4"/>
          </p:nvPr>
        </p:nvSpPr>
        <p:spPr>
          <a:xfrm>
            <a:off x="16883397" y="4094697"/>
            <a:ext cx="6167993" cy="700156"/>
          </a:xfrm>
          <a:prstGeom prst="rect">
            <a:avLst/>
          </a:prstGeom>
          <a:noFill/>
          <a:ln>
            <a:noFill/>
          </a:ln>
        </p:spPr>
        <p:txBody>
          <a:bodyPr spcFirstLastPara="1" wrap="square" lIns="90000" tIns="45700" rIns="91425" bIns="45700" anchor="t" anchorCtr="0">
            <a:noAutofit/>
          </a:bodyPr>
          <a:lstStyle>
            <a:lvl1pPr marL="457200" marR="0" lvl="0" indent="-228600" algn="l">
              <a:lnSpc>
                <a:spcPct val="90000"/>
              </a:lnSpc>
              <a:spcBef>
                <a:spcPts val="1000"/>
              </a:spcBef>
              <a:spcAft>
                <a:spcPts val="0"/>
              </a:spcAft>
              <a:buClr>
                <a:schemeClr val="lt1"/>
              </a:buClr>
              <a:buSzPts val="3600"/>
              <a:buFont typeface="Arial"/>
              <a:buNone/>
              <a:defRPr sz="36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8"/>
          <p:cNvSpPr txBox="1">
            <a:spLocks noGrp="1"/>
          </p:cNvSpPr>
          <p:nvPr>
            <p:ph type="body" idx="5"/>
          </p:nvPr>
        </p:nvSpPr>
        <p:spPr>
          <a:xfrm>
            <a:off x="6460151" y="2313274"/>
            <a:ext cx="5103630" cy="1332938"/>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8"/>
          <p:cNvSpPr txBox="1">
            <a:spLocks noGrp="1"/>
          </p:cNvSpPr>
          <p:nvPr>
            <p:ph type="body" idx="6"/>
          </p:nvPr>
        </p:nvSpPr>
        <p:spPr>
          <a:xfrm>
            <a:off x="6460150" y="1760327"/>
            <a:ext cx="5103630" cy="541099"/>
          </a:xfrm>
          <a:prstGeom prst="rect">
            <a:avLst/>
          </a:prstGeom>
          <a:noFill/>
          <a:ln>
            <a:noFill/>
          </a:ln>
        </p:spPr>
        <p:txBody>
          <a:bodyPr spcFirstLastPara="1" wrap="square" lIns="90000" tIns="45700" rIns="91425" bIns="45700" anchor="b" anchorCtr="0">
            <a:noAutofit/>
          </a:bodyPr>
          <a:lstStyle>
            <a:lvl1pPr marL="457200" marR="0" lvl="0" indent="-228600" algn="l">
              <a:lnSpc>
                <a:spcPct val="90000"/>
              </a:lnSpc>
              <a:spcBef>
                <a:spcPts val="1000"/>
              </a:spcBef>
              <a:spcAft>
                <a:spcPts val="0"/>
              </a:spcAft>
              <a:buClr>
                <a:schemeClr val="lt1"/>
              </a:buClr>
              <a:buSzPts val="2000"/>
              <a:buFont typeface="Arial"/>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88"/>
          <p:cNvSpPr txBox="1">
            <a:spLocks noGrp="1"/>
          </p:cNvSpPr>
          <p:nvPr>
            <p:ph type="body" idx="7"/>
          </p:nvPr>
        </p:nvSpPr>
        <p:spPr>
          <a:xfrm>
            <a:off x="628220" y="5077250"/>
            <a:ext cx="5103630" cy="1332938"/>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88"/>
          <p:cNvSpPr txBox="1">
            <a:spLocks noGrp="1"/>
          </p:cNvSpPr>
          <p:nvPr>
            <p:ph type="body" idx="8"/>
          </p:nvPr>
        </p:nvSpPr>
        <p:spPr>
          <a:xfrm>
            <a:off x="628219" y="4524303"/>
            <a:ext cx="5103630" cy="541099"/>
          </a:xfrm>
          <a:prstGeom prst="rect">
            <a:avLst/>
          </a:prstGeom>
          <a:noFill/>
          <a:ln>
            <a:noFill/>
          </a:ln>
        </p:spPr>
        <p:txBody>
          <a:bodyPr spcFirstLastPara="1" wrap="square" lIns="90000" tIns="45700" rIns="91425" bIns="45700" anchor="b" anchorCtr="0">
            <a:noAutofit/>
          </a:bodyPr>
          <a:lstStyle>
            <a:lvl1pPr marL="457200" marR="0" lvl="0" indent="-228600" algn="l">
              <a:lnSpc>
                <a:spcPct val="90000"/>
              </a:lnSpc>
              <a:spcBef>
                <a:spcPts val="1000"/>
              </a:spcBef>
              <a:spcAft>
                <a:spcPts val="0"/>
              </a:spcAft>
              <a:buClr>
                <a:schemeClr val="lt1"/>
              </a:buClr>
              <a:buSzPts val="2000"/>
              <a:buFont typeface="Arial"/>
              <a:buNone/>
              <a:defRPr sz="20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88"/>
          <p:cNvSpPr txBox="1">
            <a:spLocks noGrp="1"/>
          </p:cNvSpPr>
          <p:nvPr>
            <p:ph type="body" idx="9"/>
          </p:nvPr>
        </p:nvSpPr>
        <p:spPr>
          <a:xfrm>
            <a:off x="6460150" y="5077250"/>
            <a:ext cx="5103630" cy="1332938"/>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0"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88"/>
          <p:cNvSpPr txBox="1">
            <a:spLocks noGrp="1"/>
          </p:cNvSpPr>
          <p:nvPr>
            <p:ph type="body" idx="13"/>
          </p:nvPr>
        </p:nvSpPr>
        <p:spPr>
          <a:xfrm>
            <a:off x="6460149" y="4524303"/>
            <a:ext cx="5103630" cy="541099"/>
          </a:xfrm>
          <a:prstGeom prst="rect">
            <a:avLst/>
          </a:prstGeom>
          <a:noFill/>
          <a:ln>
            <a:noFill/>
          </a:ln>
        </p:spPr>
        <p:txBody>
          <a:bodyPr spcFirstLastPara="1" wrap="square" lIns="90000" tIns="45700" rIns="91425" bIns="45700" anchor="b" anchorCtr="0">
            <a:noAutofit/>
          </a:bodyPr>
          <a:lstStyle>
            <a:lvl1pPr marL="457200" marR="0" lvl="0" indent="-228600" algn="l">
              <a:lnSpc>
                <a:spcPct val="90000"/>
              </a:lnSpc>
              <a:spcBef>
                <a:spcPts val="1000"/>
              </a:spcBef>
              <a:spcAft>
                <a:spcPts val="0"/>
              </a:spcAft>
              <a:buClr>
                <a:schemeClr val="dk1"/>
              </a:buClr>
              <a:buSzPts val="2000"/>
              <a:buFont typeface="Arial"/>
              <a:buNone/>
              <a:defRPr sz="20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 Big Idea - Yellow">
  <p:cSld name="Content - Big Idea - Yellow">
    <p:spTree>
      <p:nvGrpSpPr>
        <p:cNvPr id="1" name="Shape 402"/>
        <p:cNvGrpSpPr/>
        <p:nvPr/>
      </p:nvGrpSpPr>
      <p:grpSpPr>
        <a:xfrm>
          <a:off x="0" y="0"/>
          <a:ext cx="0" cy="0"/>
          <a:chOff x="0" y="0"/>
          <a:chExt cx="0" cy="0"/>
        </a:xfrm>
      </p:grpSpPr>
      <p:sp>
        <p:nvSpPr>
          <p:cNvPr id="403" name="Google Shape;403;p89"/>
          <p:cNvSpPr/>
          <p:nvPr/>
        </p:nvSpPr>
        <p:spPr>
          <a:xfrm>
            <a:off x="300039" y="309034"/>
            <a:ext cx="11591924" cy="62521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04" name="Google Shape;404;p89"/>
          <p:cNvSpPr>
            <a:spLocks noGrp="1"/>
          </p:cNvSpPr>
          <p:nvPr>
            <p:ph type="pic" idx="2"/>
          </p:nvPr>
        </p:nvSpPr>
        <p:spPr>
          <a:xfrm>
            <a:off x="619015" y="2401870"/>
            <a:ext cx="6894381" cy="3876657"/>
          </a:xfrm>
          <a:prstGeom prst="rect">
            <a:avLst/>
          </a:prstGeom>
          <a:noFill/>
          <a:ln>
            <a:noFill/>
          </a:ln>
        </p:spPr>
      </p:sp>
      <p:sp>
        <p:nvSpPr>
          <p:cNvPr id="405" name="Google Shape;405;p89"/>
          <p:cNvSpPr txBox="1">
            <a:spLocks noGrp="1"/>
          </p:cNvSpPr>
          <p:nvPr>
            <p:ph type="body" idx="1"/>
          </p:nvPr>
        </p:nvSpPr>
        <p:spPr>
          <a:xfrm>
            <a:off x="619014" y="702331"/>
            <a:ext cx="6894380" cy="1399775"/>
          </a:xfrm>
          <a:prstGeom prst="rect">
            <a:avLst/>
          </a:prstGeom>
          <a:noFill/>
          <a:ln>
            <a:noFill/>
          </a:ln>
        </p:spPr>
        <p:txBody>
          <a:bodyPr spcFirstLastPara="1" wrap="square" lIns="90000" tIns="45700" rIns="91425" bIns="45700" anchor="ctr" anchorCtr="0">
            <a:noAutofit/>
          </a:bodyPr>
          <a:lstStyle>
            <a:lvl1pPr marL="457200" marR="0" lvl="0" indent="-228600" algn="l">
              <a:lnSpc>
                <a:spcPct val="90000"/>
              </a:lnSpc>
              <a:spcBef>
                <a:spcPts val="1000"/>
              </a:spcBef>
              <a:spcAft>
                <a:spcPts val="0"/>
              </a:spcAft>
              <a:buClr>
                <a:schemeClr val="dk1"/>
              </a:buClr>
              <a:buSzPts val="4400"/>
              <a:buFont typeface="Arial"/>
              <a:buNone/>
              <a:defRPr sz="4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89"/>
          <p:cNvSpPr txBox="1">
            <a:spLocks noGrp="1"/>
          </p:cNvSpPr>
          <p:nvPr>
            <p:ph type="body" idx="3"/>
          </p:nvPr>
        </p:nvSpPr>
        <p:spPr>
          <a:xfrm>
            <a:off x="7584609" y="702331"/>
            <a:ext cx="3988375" cy="557619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0"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 Big Idea - Medium Blue">
  <p:cSld name="Content - Big Idea - Medium Blue">
    <p:spTree>
      <p:nvGrpSpPr>
        <p:cNvPr id="1" name="Shape 407"/>
        <p:cNvGrpSpPr/>
        <p:nvPr/>
      </p:nvGrpSpPr>
      <p:grpSpPr>
        <a:xfrm>
          <a:off x="0" y="0"/>
          <a:ext cx="0" cy="0"/>
          <a:chOff x="0" y="0"/>
          <a:chExt cx="0" cy="0"/>
        </a:xfrm>
      </p:grpSpPr>
      <p:sp>
        <p:nvSpPr>
          <p:cNvPr id="408" name="Google Shape;408;p90"/>
          <p:cNvSpPr/>
          <p:nvPr/>
        </p:nvSpPr>
        <p:spPr>
          <a:xfrm>
            <a:off x="300039" y="309034"/>
            <a:ext cx="11591924" cy="6252104"/>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09" name="Google Shape;409;p90"/>
          <p:cNvSpPr>
            <a:spLocks noGrp="1"/>
          </p:cNvSpPr>
          <p:nvPr>
            <p:ph type="pic" idx="2"/>
          </p:nvPr>
        </p:nvSpPr>
        <p:spPr>
          <a:xfrm>
            <a:off x="619015" y="2401870"/>
            <a:ext cx="6894381" cy="3876657"/>
          </a:xfrm>
          <a:prstGeom prst="rect">
            <a:avLst/>
          </a:prstGeom>
          <a:noFill/>
          <a:ln>
            <a:noFill/>
          </a:ln>
        </p:spPr>
      </p:sp>
      <p:sp>
        <p:nvSpPr>
          <p:cNvPr id="410" name="Google Shape;410;p90"/>
          <p:cNvSpPr txBox="1">
            <a:spLocks noGrp="1"/>
          </p:cNvSpPr>
          <p:nvPr>
            <p:ph type="body" idx="1"/>
          </p:nvPr>
        </p:nvSpPr>
        <p:spPr>
          <a:xfrm>
            <a:off x="619014" y="702331"/>
            <a:ext cx="6894380" cy="1399775"/>
          </a:xfrm>
          <a:prstGeom prst="rect">
            <a:avLst/>
          </a:prstGeom>
          <a:noFill/>
          <a:ln>
            <a:noFill/>
          </a:ln>
        </p:spPr>
        <p:txBody>
          <a:bodyPr spcFirstLastPara="1" wrap="square" lIns="90000" tIns="45700" rIns="91425" bIns="45700" anchor="ctr" anchorCtr="0">
            <a:noAutofit/>
          </a:bodyPr>
          <a:lstStyle>
            <a:lvl1pPr marL="457200" marR="0" lvl="0" indent="-228600" algn="l">
              <a:lnSpc>
                <a:spcPct val="90000"/>
              </a:lnSpc>
              <a:spcBef>
                <a:spcPts val="1000"/>
              </a:spcBef>
              <a:spcAft>
                <a:spcPts val="0"/>
              </a:spcAft>
              <a:buClr>
                <a:schemeClr val="lt1"/>
              </a:buClr>
              <a:buSzPts val="4400"/>
              <a:buFont typeface="Arial"/>
              <a:buNone/>
              <a:defRPr sz="4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90"/>
          <p:cNvSpPr txBox="1">
            <a:spLocks noGrp="1"/>
          </p:cNvSpPr>
          <p:nvPr>
            <p:ph type="body" idx="3"/>
          </p:nvPr>
        </p:nvSpPr>
        <p:spPr>
          <a:xfrm>
            <a:off x="7584609" y="702331"/>
            <a:ext cx="3988375" cy="557619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 Big Idea - Purple">
  <p:cSld name="Content - Big Idea - Purple">
    <p:spTree>
      <p:nvGrpSpPr>
        <p:cNvPr id="1" name="Shape 412"/>
        <p:cNvGrpSpPr/>
        <p:nvPr/>
      </p:nvGrpSpPr>
      <p:grpSpPr>
        <a:xfrm>
          <a:off x="0" y="0"/>
          <a:ext cx="0" cy="0"/>
          <a:chOff x="0" y="0"/>
          <a:chExt cx="0" cy="0"/>
        </a:xfrm>
      </p:grpSpPr>
      <p:sp>
        <p:nvSpPr>
          <p:cNvPr id="413" name="Google Shape;413;p91"/>
          <p:cNvSpPr/>
          <p:nvPr/>
        </p:nvSpPr>
        <p:spPr>
          <a:xfrm>
            <a:off x="300039" y="309034"/>
            <a:ext cx="11591924" cy="625210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14" name="Google Shape;414;p91"/>
          <p:cNvSpPr>
            <a:spLocks noGrp="1"/>
          </p:cNvSpPr>
          <p:nvPr>
            <p:ph type="pic" idx="2"/>
          </p:nvPr>
        </p:nvSpPr>
        <p:spPr>
          <a:xfrm>
            <a:off x="619015" y="2401870"/>
            <a:ext cx="6894381" cy="3876657"/>
          </a:xfrm>
          <a:prstGeom prst="rect">
            <a:avLst/>
          </a:prstGeom>
          <a:noFill/>
          <a:ln>
            <a:noFill/>
          </a:ln>
        </p:spPr>
      </p:sp>
      <p:sp>
        <p:nvSpPr>
          <p:cNvPr id="415" name="Google Shape;415;p91"/>
          <p:cNvSpPr txBox="1">
            <a:spLocks noGrp="1"/>
          </p:cNvSpPr>
          <p:nvPr>
            <p:ph type="body" idx="1"/>
          </p:nvPr>
        </p:nvSpPr>
        <p:spPr>
          <a:xfrm>
            <a:off x="619014" y="702331"/>
            <a:ext cx="6894380" cy="1399775"/>
          </a:xfrm>
          <a:prstGeom prst="rect">
            <a:avLst/>
          </a:prstGeom>
          <a:noFill/>
          <a:ln>
            <a:noFill/>
          </a:ln>
        </p:spPr>
        <p:txBody>
          <a:bodyPr spcFirstLastPara="1" wrap="square" lIns="90000" tIns="45700" rIns="91425" bIns="45700" anchor="ctr" anchorCtr="0">
            <a:noAutofit/>
          </a:bodyPr>
          <a:lstStyle>
            <a:lvl1pPr marL="457200" marR="0" lvl="0" indent="-228600" algn="l">
              <a:lnSpc>
                <a:spcPct val="90000"/>
              </a:lnSpc>
              <a:spcBef>
                <a:spcPts val="1000"/>
              </a:spcBef>
              <a:spcAft>
                <a:spcPts val="0"/>
              </a:spcAft>
              <a:buClr>
                <a:schemeClr val="lt1"/>
              </a:buClr>
              <a:buSzPts val="4400"/>
              <a:buFont typeface="Arial"/>
              <a:buNone/>
              <a:defRPr sz="4400" b="1"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91"/>
          <p:cNvSpPr txBox="1">
            <a:spLocks noGrp="1"/>
          </p:cNvSpPr>
          <p:nvPr>
            <p:ph type="body" idx="3"/>
          </p:nvPr>
        </p:nvSpPr>
        <p:spPr>
          <a:xfrm>
            <a:off x="7584609" y="702331"/>
            <a:ext cx="3988375" cy="557619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lt1"/>
              </a:buClr>
              <a:buSzPts val="1400"/>
              <a:buFont typeface="Arial"/>
              <a:buNone/>
              <a:defRPr sz="1400" b="0" i="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 Big Idea - Orange">
  <p:cSld name="Content - Big Idea - Orange">
    <p:spTree>
      <p:nvGrpSpPr>
        <p:cNvPr id="1" name="Shape 417"/>
        <p:cNvGrpSpPr/>
        <p:nvPr/>
      </p:nvGrpSpPr>
      <p:grpSpPr>
        <a:xfrm>
          <a:off x="0" y="0"/>
          <a:ext cx="0" cy="0"/>
          <a:chOff x="0" y="0"/>
          <a:chExt cx="0" cy="0"/>
        </a:xfrm>
      </p:grpSpPr>
      <p:sp>
        <p:nvSpPr>
          <p:cNvPr id="418" name="Google Shape;418;p92"/>
          <p:cNvSpPr/>
          <p:nvPr/>
        </p:nvSpPr>
        <p:spPr>
          <a:xfrm>
            <a:off x="300039" y="309034"/>
            <a:ext cx="11591924" cy="625210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19" name="Google Shape;419;p92"/>
          <p:cNvSpPr>
            <a:spLocks noGrp="1"/>
          </p:cNvSpPr>
          <p:nvPr>
            <p:ph type="pic" idx="2"/>
          </p:nvPr>
        </p:nvSpPr>
        <p:spPr>
          <a:xfrm>
            <a:off x="619015" y="2401870"/>
            <a:ext cx="6894381" cy="3876657"/>
          </a:xfrm>
          <a:prstGeom prst="rect">
            <a:avLst/>
          </a:prstGeom>
          <a:noFill/>
          <a:ln>
            <a:noFill/>
          </a:ln>
        </p:spPr>
      </p:sp>
      <p:sp>
        <p:nvSpPr>
          <p:cNvPr id="420" name="Google Shape;420;p92"/>
          <p:cNvSpPr txBox="1">
            <a:spLocks noGrp="1"/>
          </p:cNvSpPr>
          <p:nvPr>
            <p:ph type="body" idx="1"/>
          </p:nvPr>
        </p:nvSpPr>
        <p:spPr>
          <a:xfrm>
            <a:off x="619014" y="702331"/>
            <a:ext cx="6894380" cy="1399775"/>
          </a:xfrm>
          <a:prstGeom prst="rect">
            <a:avLst/>
          </a:prstGeom>
          <a:noFill/>
          <a:ln>
            <a:noFill/>
          </a:ln>
        </p:spPr>
        <p:txBody>
          <a:bodyPr spcFirstLastPara="1" wrap="square" lIns="90000" tIns="45700" rIns="91425" bIns="45700" anchor="ctr" anchorCtr="0">
            <a:noAutofit/>
          </a:bodyPr>
          <a:lstStyle>
            <a:lvl1pPr marL="457200" marR="0" lvl="0" indent="-228600" algn="l">
              <a:lnSpc>
                <a:spcPct val="90000"/>
              </a:lnSpc>
              <a:spcBef>
                <a:spcPts val="1000"/>
              </a:spcBef>
              <a:spcAft>
                <a:spcPts val="0"/>
              </a:spcAft>
              <a:buClr>
                <a:schemeClr val="dk1"/>
              </a:buClr>
              <a:buSzPts val="4400"/>
              <a:buFont typeface="Arial"/>
              <a:buNone/>
              <a:defRPr sz="4400" b="1"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92"/>
          <p:cNvSpPr txBox="1">
            <a:spLocks noGrp="1"/>
          </p:cNvSpPr>
          <p:nvPr>
            <p:ph type="body" idx="3"/>
          </p:nvPr>
        </p:nvSpPr>
        <p:spPr>
          <a:xfrm>
            <a:off x="7584609" y="702331"/>
            <a:ext cx="3988375" cy="5576195"/>
          </a:xfrm>
          <a:prstGeom prst="rect">
            <a:avLst/>
          </a:prstGeom>
          <a:noFill/>
          <a:ln>
            <a:noFill/>
          </a:ln>
        </p:spPr>
        <p:txBody>
          <a:bodyPr spcFirstLastPara="1" wrap="square" lIns="90000" tIns="45700" rIns="91425" bIns="45700" anchor="t" anchorCtr="0">
            <a:normAutofit/>
          </a:bodyPr>
          <a:lstStyle>
            <a:lvl1pPr marL="457200" marR="0" lvl="0" indent="-228600" algn="l">
              <a:lnSpc>
                <a:spcPct val="90000"/>
              </a:lnSpc>
              <a:spcBef>
                <a:spcPts val="1000"/>
              </a:spcBef>
              <a:spcAft>
                <a:spcPts val="0"/>
              </a:spcAft>
              <a:buClr>
                <a:schemeClr val="dk1"/>
              </a:buClr>
              <a:buSzPts val="1400"/>
              <a:buFont typeface="Arial"/>
              <a:buNone/>
              <a:defRPr sz="1400" b="0" i="0">
                <a:solidFill>
                  <a:schemeClr val="dk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800"/>
              <a:buNone/>
              <a:defRPr sz="2800" b="1" i="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2400"/>
              <a:buNone/>
              <a:defRPr sz="2400" b="1" i="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2000"/>
              <a:buNone/>
              <a:defRPr sz="2000" b="1" i="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 Photo">
  <p:cSld name="Content - Photo">
    <p:spTree>
      <p:nvGrpSpPr>
        <p:cNvPr id="1" name="Shape 429"/>
        <p:cNvGrpSpPr/>
        <p:nvPr/>
      </p:nvGrpSpPr>
      <p:grpSpPr>
        <a:xfrm>
          <a:off x="0" y="0"/>
          <a:ext cx="0" cy="0"/>
          <a:chOff x="0" y="0"/>
          <a:chExt cx="0" cy="0"/>
        </a:xfrm>
      </p:grpSpPr>
      <p:sp>
        <p:nvSpPr>
          <p:cNvPr id="430" name="Google Shape;430;p94"/>
          <p:cNvSpPr>
            <a:spLocks noGrp="1"/>
          </p:cNvSpPr>
          <p:nvPr>
            <p:ph type="pic" idx="2"/>
          </p:nvPr>
        </p:nvSpPr>
        <p:spPr>
          <a:xfrm>
            <a:off x="300040" y="309035"/>
            <a:ext cx="11557529" cy="6239933"/>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se Study Writeup - Dark Blue">
  <p:cSld name="Case Study Writeup - Dark Blue">
    <p:spTree>
      <p:nvGrpSpPr>
        <p:cNvPr id="1" name="Shape 431"/>
        <p:cNvGrpSpPr/>
        <p:nvPr/>
      </p:nvGrpSpPr>
      <p:grpSpPr>
        <a:xfrm>
          <a:off x="0" y="0"/>
          <a:ext cx="0" cy="0"/>
          <a:chOff x="0" y="0"/>
          <a:chExt cx="0" cy="0"/>
        </a:xfrm>
      </p:grpSpPr>
      <p:sp>
        <p:nvSpPr>
          <p:cNvPr id="432" name="Google Shape;432;p95"/>
          <p:cNvSpPr/>
          <p:nvPr/>
        </p:nvSpPr>
        <p:spPr>
          <a:xfrm>
            <a:off x="300039" y="296859"/>
            <a:ext cx="11591925" cy="626428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33" name="Google Shape;433;p95"/>
          <p:cNvSpPr/>
          <p:nvPr/>
        </p:nvSpPr>
        <p:spPr>
          <a:xfrm>
            <a:off x="8018966" y="296862"/>
            <a:ext cx="3872999" cy="626427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34" name="Google Shape;434;p95"/>
          <p:cNvSpPr txBox="1">
            <a:spLocks noGrp="1"/>
          </p:cNvSpPr>
          <p:nvPr>
            <p:ph type="title"/>
          </p:nvPr>
        </p:nvSpPr>
        <p:spPr>
          <a:xfrm>
            <a:off x="391479" y="309035"/>
            <a:ext cx="7233232" cy="20005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95"/>
          <p:cNvSpPr txBox="1">
            <a:spLocks noGrp="1"/>
          </p:cNvSpPr>
          <p:nvPr>
            <p:ph type="body" idx="1"/>
          </p:nvPr>
        </p:nvSpPr>
        <p:spPr>
          <a:xfrm>
            <a:off x="391479" y="2309544"/>
            <a:ext cx="7233232" cy="42394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0" i="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b="0" i="0">
                <a:solidFill>
                  <a:schemeClr val="lt1"/>
                </a:solidFill>
                <a:latin typeface="Poppins"/>
                <a:ea typeface="Poppins"/>
                <a:cs typeface="Poppins"/>
                <a:sym typeface="Poppins"/>
              </a:defRPr>
            </a:lvl2pPr>
            <a:lvl3pPr marL="1371600" lvl="2" indent="-355600" algn="l">
              <a:lnSpc>
                <a:spcPct val="90000"/>
              </a:lnSpc>
              <a:spcBef>
                <a:spcPts val="500"/>
              </a:spcBef>
              <a:spcAft>
                <a:spcPts val="0"/>
              </a:spcAft>
              <a:buClr>
                <a:schemeClr val="lt1"/>
              </a:buClr>
              <a:buSzPts val="2000"/>
              <a:buChar char="▸"/>
              <a:defRPr b="0" i="0">
                <a:solidFill>
                  <a:schemeClr val="lt1"/>
                </a:solidFill>
                <a:latin typeface="Poppins"/>
                <a:ea typeface="Poppins"/>
                <a:cs typeface="Poppins"/>
                <a:sym typeface="Poppins"/>
              </a:defRPr>
            </a:lvl3pPr>
            <a:lvl4pPr marL="1828800" lvl="3"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4pPr>
            <a:lvl5pPr marL="2286000" lvl="4"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se Study Writeup - Medium Blue">
  <p:cSld name="Case Study Writeup - Medium Blue">
    <p:spTree>
      <p:nvGrpSpPr>
        <p:cNvPr id="1" name="Shape 436"/>
        <p:cNvGrpSpPr/>
        <p:nvPr/>
      </p:nvGrpSpPr>
      <p:grpSpPr>
        <a:xfrm>
          <a:off x="0" y="0"/>
          <a:ext cx="0" cy="0"/>
          <a:chOff x="0" y="0"/>
          <a:chExt cx="0" cy="0"/>
        </a:xfrm>
      </p:grpSpPr>
      <p:sp>
        <p:nvSpPr>
          <p:cNvPr id="437" name="Google Shape;437;p96"/>
          <p:cNvSpPr/>
          <p:nvPr/>
        </p:nvSpPr>
        <p:spPr>
          <a:xfrm>
            <a:off x="300039" y="296859"/>
            <a:ext cx="11591925" cy="626428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38" name="Google Shape;438;p96"/>
          <p:cNvSpPr/>
          <p:nvPr/>
        </p:nvSpPr>
        <p:spPr>
          <a:xfrm>
            <a:off x="8018966" y="296862"/>
            <a:ext cx="3872999" cy="626427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39" name="Google Shape;439;p96"/>
          <p:cNvSpPr txBox="1">
            <a:spLocks noGrp="1"/>
          </p:cNvSpPr>
          <p:nvPr>
            <p:ph type="title"/>
          </p:nvPr>
        </p:nvSpPr>
        <p:spPr>
          <a:xfrm>
            <a:off x="391479" y="309035"/>
            <a:ext cx="7233232" cy="20005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96"/>
          <p:cNvSpPr txBox="1">
            <a:spLocks noGrp="1"/>
          </p:cNvSpPr>
          <p:nvPr>
            <p:ph type="body" idx="1"/>
          </p:nvPr>
        </p:nvSpPr>
        <p:spPr>
          <a:xfrm>
            <a:off x="391479" y="2309544"/>
            <a:ext cx="7233232" cy="42394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0" i="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b="0" i="0">
                <a:solidFill>
                  <a:schemeClr val="lt1"/>
                </a:solidFill>
                <a:latin typeface="Poppins"/>
                <a:ea typeface="Poppins"/>
                <a:cs typeface="Poppins"/>
                <a:sym typeface="Poppins"/>
              </a:defRPr>
            </a:lvl2pPr>
            <a:lvl3pPr marL="1371600" lvl="2" indent="-355600" algn="l">
              <a:lnSpc>
                <a:spcPct val="90000"/>
              </a:lnSpc>
              <a:spcBef>
                <a:spcPts val="500"/>
              </a:spcBef>
              <a:spcAft>
                <a:spcPts val="0"/>
              </a:spcAft>
              <a:buClr>
                <a:schemeClr val="lt1"/>
              </a:buClr>
              <a:buSzPts val="2000"/>
              <a:buChar char="▸"/>
              <a:defRPr b="0" i="0">
                <a:solidFill>
                  <a:schemeClr val="lt1"/>
                </a:solidFill>
                <a:latin typeface="Poppins"/>
                <a:ea typeface="Poppins"/>
                <a:cs typeface="Poppins"/>
                <a:sym typeface="Poppins"/>
              </a:defRPr>
            </a:lvl3pPr>
            <a:lvl4pPr marL="1828800" lvl="3"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4pPr>
            <a:lvl5pPr marL="2286000" lvl="4"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se Study Writeup - Purple">
  <p:cSld name="Case Study Writeup - Purple">
    <p:spTree>
      <p:nvGrpSpPr>
        <p:cNvPr id="1" name="Shape 441"/>
        <p:cNvGrpSpPr/>
        <p:nvPr/>
      </p:nvGrpSpPr>
      <p:grpSpPr>
        <a:xfrm>
          <a:off x="0" y="0"/>
          <a:ext cx="0" cy="0"/>
          <a:chOff x="0" y="0"/>
          <a:chExt cx="0" cy="0"/>
        </a:xfrm>
      </p:grpSpPr>
      <p:sp>
        <p:nvSpPr>
          <p:cNvPr id="442" name="Google Shape;442;p97"/>
          <p:cNvSpPr/>
          <p:nvPr/>
        </p:nvSpPr>
        <p:spPr>
          <a:xfrm>
            <a:off x="300039" y="296859"/>
            <a:ext cx="11591925" cy="62642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43" name="Google Shape;443;p97"/>
          <p:cNvSpPr/>
          <p:nvPr/>
        </p:nvSpPr>
        <p:spPr>
          <a:xfrm>
            <a:off x="8018966" y="296862"/>
            <a:ext cx="3872999" cy="626427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44" name="Google Shape;444;p97"/>
          <p:cNvSpPr txBox="1">
            <a:spLocks noGrp="1"/>
          </p:cNvSpPr>
          <p:nvPr>
            <p:ph type="title"/>
          </p:nvPr>
        </p:nvSpPr>
        <p:spPr>
          <a:xfrm>
            <a:off x="391479" y="309035"/>
            <a:ext cx="7233232" cy="20005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97"/>
          <p:cNvSpPr txBox="1">
            <a:spLocks noGrp="1"/>
          </p:cNvSpPr>
          <p:nvPr>
            <p:ph type="body" idx="1"/>
          </p:nvPr>
        </p:nvSpPr>
        <p:spPr>
          <a:xfrm>
            <a:off x="391479" y="2309544"/>
            <a:ext cx="7233232" cy="42394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0" i="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b="0" i="0">
                <a:solidFill>
                  <a:schemeClr val="lt1"/>
                </a:solidFill>
                <a:latin typeface="Poppins"/>
                <a:ea typeface="Poppins"/>
                <a:cs typeface="Poppins"/>
                <a:sym typeface="Poppins"/>
              </a:defRPr>
            </a:lvl2pPr>
            <a:lvl3pPr marL="1371600" lvl="2" indent="-355600" algn="l">
              <a:lnSpc>
                <a:spcPct val="90000"/>
              </a:lnSpc>
              <a:spcBef>
                <a:spcPts val="500"/>
              </a:spcBef>
              <a:spcAft>
                <a:spcPts val="0"/>
              </a:spcAft>
              <a:buClr>
                <a:schemeClr val="lt1"/>
              </a:buClr>
              <a:buSzPts val="2000"/>
              <a:buChar char="▸"/>
              <a:defRPr b="0" i="0">
                <a:solidFill>
                  <a:schemeClr val="lt1"/>
                </a:solidFill>
                <a:latin typeface="Poppins"/>
                <a:ea typeface="Poppins"/>
                <a:cs typeface="Poppins"/>
                <a:sym typeface="Poppins"/>
              </a:defRPr>
            </a:lvl3pPr>
            <a:lvl4pPr marL="1828800" lvl="3"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4pPr>
            <a:lvl5pPr marL="2286000" lvl="4" indent="-342900" algn="l">
              <a:lnSpc>
                <a:spcPct val="90000"/>
              </a:lnSpc>
              <a:spcBef>
                <a:spcPts val="500"/>
              </a:spcBef>
              <a:spcAft>
                <a:spcPts val="0"/>
              </a:spcAft>
              <a:buClr>
                <a:schemeClr val="lt1"/>
              </a:buClr>
              <a:buSzPts val="1800"/>
              <a:buChar char="»"/>
              <a:defRPr b="0" i="0">
                <a:solidFill>
                  <a:schemeClr val="lt1"/>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se Study Writeup - Red">
  <p:cSld name="Case Study Writeup - Red">
    <p:spTree>
      <p:nvGrpSpPr>
        <p:cNvPr id="1" name="Shape 446"/>
        <p:cNvGrpSpPr/>
        <p:nvPr/>
      </p:nvGrpSpPr>
      <p:grpSpPr>
        <a:xfrm>
          <a:off x="0" y="0"/>
          <a:ext cx="0" cy="0"/>
          <a:chOff x="0" y="0"/>
          <a:chExt cx="0" cy="0"/>
        </a:xfrm>
      </p:grpSpPr>
      <p:sp>
        <p:nvSpPr>
          <p:cNvPr id="447" name="Google Shape;447;p98"/>
          <p:cNvSpPr/>
          <p:nvPr/>
        </p:nvSpPr>
        <p:spPr>
          <a:xfrm>
            <a:off x="300039" y="296859"/>
            <a:ext cx="11591925" cy="626428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48" name="Google Shape;448;p98"/>
          <p:cNvSpPr/>
          <p:nvPr/>
        </p:nvSpPr>
        <p:spPr>
          <a:xfrm>
            <a:off x="8018966" y="296862"/>
            <a:ext cx="3872999" cy="626427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lt1"/>
              </a:solidFill>
              <a:latin typeface="Poppins"/>
              <a:ea typeface="Poppins"/>
              <a:cs typeface="Poppins"/>
              <a:sym typeface="Poppins"/>
            </a:endParaRPr>
          </a:p>
        </p:txBody>
      </p:sp>
      <p:sp>
        <p:nvSpPr>
          <p:cNvPr id="449" name="Google Shape;449;p98"/>
          <p:cNvSpPr txBox="1">
            <a:spLocks noGrp="1"/>
          </p:cNvSpPr>
          <p:nvPr>
            <p:ph type="title"/>
          </p:nvPr>
        </p:nvSpPr>
        <p:spPr>
          <a:xfrm>
            <a:off x="391479" y="309035"/>
            <a:ext cx="7233232" cy="20005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Poppins"/>
              <a:buNone/>
              <a:defRPr sz="4400" b="1" i="0">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98"/>
          <p:cNvSpPr txBox="1">
            <a:spLocks noGrp="1"/>
          </p:cNvSpPr>
          <p:nvPr>
            <p:ph type="body" idx="1"/>
          </p:nvPr>
        </p:nvSpPr>
        <p:spPr>
          <a:xfrm>
            <a:off x="391479" y="2309544"/>
            <a:ext cx="7233232" cy="42394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0" i="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Font typeface="Noto Sans Symbols"/>
              <a:buChar char="▪"/>
              <a:defRPr b="0" i="0">
                <a:solidFill>
                  <a:schemeClr val="lt1"/>
                </a:solidFill>
                <a:latin typeface="Poppins"/>
                <a:ea typeface="Poppins"/>
                <a:cs typeface="Poppins"/>
                <a:sym typeface="Poppins"/>
              </a:defRPr>
            </a:lvl2pPr>
            <a:lvl3pPr marL="1371600" lvl="2" indent="-355600" algn="l">
              <a:lnSpc>
                <a:spcPct val="90000"/>
              </a:lnSpc>
              <a:spcBef>
                <a:spcPts val="500"/>
              </a:spcBef>
              <a:spcAft>
                <a:spcPts val="0"/>
              </a:spcAft>
              <a:buClr>
                <a:schemeClr val="lt1"/>
              </a:buClr>
              <a:buSzPts val="2000"/>
              <a:buFont typeface="NTR"/>
              <a:buChar char="▸"/>
              <a:defRPr b="0" i="0">
                <a:solidFill>
                  <a:schemeClr val="lt1"/>
                </a:solidFill>
                <a:latin typeface="Poppins"/>
                <a:ea typeface="Poppins"/>
                <a:cs typeface="Poppins"/>
                <a:sym typeface="Poppins"/>
              </a:defRPr>
            </a:lvl3pPr>
            <a:lvl4pPr marL="1828800" lvl="3" indent="-342900" algn="l">
              <a:lnSpc>
                <a:spcPct val="90000"/>
              </a:lnSpc>
              <a:spcBef>
                <a:spcPts val="500"/>
              </a:spcBef>
              <a:spcAft>
                <a:spcPts val="0"/>
              </a:spcAft>
              <a:buClr>
                <a:schemeClr val="lt1"/>
              </a:buClr>
              <a:buSzPts val="1800"/>
              <a:buFont typeface="NTR"/>
              <a:buChar char="–"/>
              <a:defRPr b="0" i="0">
                <a:solidFill>
                  <a:schemeClr val="lt1"/>
                </a:solidFill>
                <a:latin typeface="Poppins"/>
                <a:ea typeface="Poppins"/>
                <a:cs typeface="Poppins"/>
                <a:sym typeface="Poppins"/>
              </a:defRPr>
            </a:lvl4pPr>
            <a:lvl5pPr marL="2286000" lvl="4" indent="-342900" algn="l">
              <a:lnSpc>
                <a:spcPct val="90000"/>
              </a:lnSpc>
              <a:spcBef>
                <a:spcPts val="500"/>
              </a:spcBef>
              <a:spcAft>
                <a:spcPts val="0"/>
              </a:spcAft>
              <a:buClr>
                <a:schemeClr val="lt1"/>
              </a:buClr>
              <a:buSzPts val="1800"/>
              <a:buFont typeface="NTR"/>
              <a:buChar char="»"/>
              <a:defRPr b="0" i="0">
                <a:solidFill>
                  <a:schemeClr val="lt1"/>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se Study Content - Yellow">
  <p:cSld name="Case Study Content - Yellow">
    <p:spTree>
      <p:nvGrpSpPr>
        <p:cNvPr id="1" name="Shape 451"/>
        <p:cNvGrpSpPr/>
        <p:nvPr/>
      </p:nvGrpSpPr>
      <p:grpSpPr>
        <a:xfrm>
          <a:off x="0" y="0"/>
          <a:ext cx="0" cy="0"/>
          <a:chOff x="0" y="0"/>
          <a:chExt cx="0" cy="0"/>
        </a:xfrm>
      </p:grpSpPr>
      <p:sp>
        <p:nvSpPr>
          <p:cNvPr id="452" name="Google Shape;452;p99"/>
          <p:cNvSpPr txBox="1">
            <a:spLocks noGrp="1"/>
          </p:cNvSpPr>
          <p:nvPr>
            <p:ph type="title"/>
          </p:nvPr>
        </p:nvSpPr>
        <p:spPr>
          <a:xfrm rot="-5400000">
            <a:off x="8175975" y="2832980"/>
            <a:ext cx="6239933" cy="11920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2"/>
              </a:buClr>
              <a:buSzPts val="4400"/>
              <a:buFont typeface="Poppins"/>
              <a:buNone/>
              <a:defRPr sz="4400" b="1" i="0">
                <a:solidFill>
                  <a:schemeClr val="lt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se Study Content - Medium Blue">
  <p:cSld name="Case Study Content - Medium Blue">
    <p:spTree>
      <p:nvGrpSpPr>
        <p:cNvPr id="1" name="Shape 453"/>
        <p:cNvGrpSpPr/>
        <p:nvPr/>
      </p:nvGrpSpPr>
      <p:grpSpPr>
        <a:xfrm>
          <a:off x="0" y="0"/>
          <a:ext cx="0" cy="0"/>
          <a:chOff x="0" y="0"/>
          <a:chExt cx="0" cy="0"/>
        </a:xfrm>
      </p:grpSpPr>
      <p:sp>
        <p:nvSpPr>
          <p:cNvPr id="454" name="Google Shape;454;p100"/>
          <p:cNvSpPr txBox="1">
            <a:spLocks noGrp="1"/>
          </p:cNvSpPr>
          <p:nvPr>
            <p:ph type="title"/>
          </p:nvPr>
        </p:nvSpPr>
        <p:spPr>
          <a:xfrm rot="-5400000">
            <a:off x="8175975" y="2832980"/>
            <a:ext cx="6239933" cy="11920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400"/>
              <a:buFont typeface="Poppins"/>
              <a:buNone/>
              <a:defRPr sz="4400" b="1" i="0">
                <a:solidFill>
                  <a:schemeClr val="accent6"/>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se Study Content - Purple">
  <p:cSld name="Case Study Content - Purple">
    <p:spTree>
      <p:nvGrpSpPr>
        <p:cNvPr id="1" name="Shape 455"/>
        <p:cNvGrpSpPr/>
        <p:nvPr/>
      </p:nvGrpSpPr>
      <p:grpSpPr>
        <a:xfrm>
          <a:off x="0" y="0"/>
          <a:ext cx="0" cy="0"/>
          <a:chOff x="0" y="0"/>
          <a:chExt cx="0" cy="0"/>
        </a:xfrm>
      </p:grpSpPr>
      <p:sp>
        <p:nvSpPr>
          <p:cNvPr id="456" name="Google Shape;456;p101"/>
          <p:cNvSpPr txBox="1">
            <a:spLocks noGrp="1"/>
          </p:cNvSpPr>
          <p:nvPr>
            <p:ph type="title"/>
          </p:nvPr>
        </p:nvSpPr>
        <p:spPr>
          <a:xfrm rot="-5400000">
            <a:off x="8175975" y="2832980"/>
            <a:ext cx="6239933" cy="11920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4400"/>
              <a:buFont typeface="Poppins"/>
              <a:buNone/>
              <a:defRPr sz="4400" b="1" i="0">
                <a:solidFill>
                  <a:schemeClr val="accent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se Study Content - Red">
  <p:cSld name="Case Study Content - Red">
    <p:spTree>
      <p:nvGrpSpPr>
        <p:cNvPr id="1" name="Shape 457"/>
        <p:cNvGrpSpPr/>
        <p:nvPr/>
      </p:nvGrpSpPr>
      <p:grpSpPr>
        <a:xfrm>
          <a:off x="0" y="0"/>
          <a:ext cx="0" cy="0"/>
          <a:chOff x="0" y="0"/>
          <a:chExt cx="0" cy="0"/>
        </a:xfrm>
      </p:grpSpPr>
      <p:sp>
        <p:nvSpPr>
          <p:cNvPr id="458" name="Google Shape;458;p102"/>
          <p:cNvSpPr txBox="1">
            <a:spLocks noGrp="1"/>
          </p:cNvSpPr>
          <p:nvPr>
            <p:ph type="title"/>
          </p:nvPr>
        </p:nvSpPr>
        <p:spPr>
          <a:xfrm rot="-5400000">
            <a:off x="8175975" y="2832980"/>
            <a:ext cx="6239933" cy="11920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3"/>
              </a:buClr>
              <a:buSzPts val="4400"/>
              <a:buFont typeface="Poppins"/>
              <a:buNone/>
              <a:defRPr sz="4400" b="1" i="0">
                <a:solidFill>
                  <a:schemeClr val="accent3"/>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ilhouette of a mountain&#10;&#10;Description automatically generated">
            <a:extLst>
              <a:ext uri="{FF2B5EF4-FFF2-40B4-BE49-F238E27FC236}">
                <a16:creationId xmlns:a16="http://schemas.microsoft.com/office/drawing/2014/main" id="{038366A3-1128-0DA9-715B-8E68CC8FEABC}"/>
              </a:ext>
            </a:extLst>
          </p:cNvPr>
          <p:cNvPicPr>
            <a:picLocks noChangeAspect="1"/>
          </p:cNvPicPr>
          <p:nvPr userDrawn="1"/>
        </p:nvPicPr>
        <p:blipFill>
          <a:blip r:embed="rId2"/>
          <a:stretch>
            <a:fillRect/>
          </a:stretch>
        </p:blipFill>
        <p:spPr>
          <a:xfrm>
            <a:off x="0" y="-7143"/>
            <a:ext cx="12204699" cy="6865143"/>
          </a:xfrm>
          <a:prstGeom prst="rect">
            <a:avLst/>
          </a:prstGeom>
        </p:spPr>
      </p:pic>
      <p:sp>
        <p:nvSpPr>
          <p:cNvPr id="3" name="Subtitle 2">
            <a:extLst>
              <a:ext uri="{FF2B5EF4-FFF2-40B4-BE49-F238E27FC236}">
                <a16:creationId xmlns:a16="http://schemas.microsoft.com/office/drawing/2014/main" id="{66DB153E-B1EE-EE23-8D50-47CCFDD631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1">
            <a:extLst>
              <a:ext uri="{FF2B5EF4-FFF2-40B4-BE49-F238E27FC236}">
                <a16:creationId xmlns:a16="http://schemas.microsoft.com/office/drawing/2014/main" id="{3AC773F1-731E-A32C-7788-FD79D1EFF5D1}"/>
              </a:ext>
            </a:extLst>
          </p:cNvPr>
          <p:cNvSpPr>
            <a:spLocks noGrp="1"/>
          </p:cNvSpPr>
          <p:nvPr>
            <p:ph type="title" hasCustomPrompt="1"/>
          </p:nvPr>
        </p:nvSpPr>
        <p:spPr>
          <a:xfrm>
            <a:off x="833104" y="1717276"/>
            <a:ext cx="10515600" cy="1325563"/>
          </a:xfrm>
          <a:prstGeom prst="rect">
            <a:avLst/>
          </a:prstGeom>
        </p:spPr>
        <p:txBody>
          <a:bodyPr/>
          <a:lstStyle/>
          <a:p>
            <a:r>
              <a:rPr lang="en-US"/>
              <a:t>Lorem Ipsum</a:t>
            </a:r>
          </a:p>
        </p:txBody>
      </p:sp>
    </p:spTree>
    <p:extLst>
      <p:ext uri="{BB962C8B-B14F-4D97-AF65-F5344CB8AC3E}">
        <p14:creationId xmlns:p14="http://schemas.microsoft.com/office/powerpoint/2010/main" val="2310132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A48F-276F-88DF-65C9-FFD78D828F97}"/>
              </a:ext>
            </a:extLst>
          </p:cNvPr>
          <p:cNvSpPr>
            <a:spLocks noGrp="1"/>
          </p:cNvSpPr>
          <p:nvPr>
            <p:ph type="title"/>
          </p:nvPr>
        </p:nvSpPr>
        <p:spPr>
          <a:xfrm>
            <a:off x="838200" y="365125"/>
            <a:ext cx="10515600" cy="1325563"/>
          </a:xfrm>
          <a:prstGeom prst="rect">
            <a:avLst/>
          </a:prstGeom>
        </p:spPr>
        <p:txBody>
          <a:bodyPr/>
          <a:lstStyle>
            <a:lvl1pPr>
              <a:defRPr b="1" i="0">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759058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blue square with white lines&#10;&#10;Description automatically generated">
            <a:extLst>
              <a:ext uri="{FF2B5EF4-FFF2-40B4-BE49-F238E27FC236}">
                <a16:creationId xmlns:a16="http://schemas.microsoft.com/office/drawing/2014/main" id="{CBA89A9B-13CE-CA3E-475E-F418FFCD01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062C7D-1A15-EEA7-D5E1-45099E1E5F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8031B9-F154-91FF-FE56-26D7FB916BB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7A66C-3E4C-C576-FDDA-B409B25E0C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09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green square with a white border&#10;&#10;Description automatically generated with medium confidence">
            <a:extLst>
              <a:ext uri="{FF2B5EF4-FFF2-40B4-BE49-F238E27FC236}">
                <a16:creationId xmlns:a16="http://schemas.microsoft.com/office/drawing/2014/main" id="{4DBB20F0-4903-F08C-A33F-6AE10AD14DC5}"/>
              </a:ext>
            </a:extLst>
          </p:cNvPr>
          <p:cNvPicPr>
            <a:picLocks noChangeAspect="1"/>
          </p:cNvPicPr>
          <p:nvPr userDrawn="1"/>
        </p:nvPicPr>
        <p:blipFill rotWithShape="1">
          <a:blip r:embed="rId2"/>
          <a:srcRect t="4028"/>
          <a:stretch/>
        </p:blipFill>
        <p:spPr>
          <a:xfrm>
            <a:off x="0" y="1"/>
            <a:ext cx="12192000" cy="6858000"/>
          </a:xfrm>
          <a:prstGeom prst="rect">
            <a:avLst/>
          </a:prstGeom>
        </p:spPr>
      </p:pic>
      <p:sp>
        <p:nvSpPr>
          <p:cNvPr id="2" name="Title 1">
            <a:extLst>
              <a:ext uri="{FF2B5EF4-FFF2-40B4-BE49-F238E27FC236}">
                <a16:creationId xmlns:a16="http://schemas.microsoft.com/office/drawing/2014/main" id="{3BA8266A-806A-4855-C86E-766000DA26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B5B51D-F8BC-E836-19FE-7D5CDAA40A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AF312-032D-520F-171C-E4B7B6D9A11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40490-10D8-5F35-55C7-6F168A6A4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94562-69B4-E618-AD36-DA63A1792E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024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white background with black and white clouds&#10;&#10;Description automatically generated">
            <a:extLst>
              <a:ext uri="{FF2B5EF4-FFF2-40B4-BE49-F238E27FC236}">
                <a16:creationId xmlns:a16="http://schemas.microsoft.com/office/drawing/2014/main" id="{C49E271A-EE05-ECBE-245F-4B73448ABDD8}"/>
              </a:ext>
            </a:extLst>
          </p:cNvPr>
          <p:cNvPicPr>
            <a:picLocks noChangeAspect="1"/>
          </p:cNvPicPr>
          <p:nvPr userDrawn="1"/>
        </p:nvPicPr>
        <p:blipFill>
          <a:blip r:embed="rId2"/>
          <a:stretch>
            <a:fillRect/>
          </a:stretch>
        </p:blipFill>
        <p:spPr>
          <a:xfrm>
            <a:off x="-157017" y="0"/>
            <a:ext cx="12367491" cy="6954982"/>
          </a:xfrm>
          <a:prstGeom prst="rect">
            <a:avLst/>
          </a:prstGeom>
        </p:spPr>
      </p:pic>
      <p:sp>
        <p:nvSpPr>
          <p:cNvPr id="2" name="Title 1">
            <a:extLst>
              <a:ext uri="{FF2B5EF4-FFF2-40B4-BE49-F238E27FC236}">
                <a16:creationId xmlns:a16="http://schemas.microsoft.com/office/drawing/2014/main" id="{EB45F5CC-1963-FE77-A792-72ADCFCF06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A44CD0-D29D-E641-18B1-C37301A515EA}"/>
              </a:ext>
            </a:extLst>
          </p:cNvPr>
          <p:cNvSpPr>
            <a:spLocks noGrp="1"/>
          </p:cNvSpPr>
          <p:nvPr>
            <p:ph idx="1"/>
          </p:nvPr>
        </p:nvSpPr>
        <p:spPr>
          <a:xfrm>
            <a:off x="838200" y="3429000"/>
            <a:ext cx="10515600" cy="1325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28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6674-CD12-8CBC-DCB7-98EFB54D2D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7B3DDE-C8F7-993D-5D64-E14D1D8C08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C05BC7E5-AC91-D91A-9D4F-5EEC3BD126C2}"/>
              </a:ext>
            </a:extLst>
          </p:cNvPr>
          <p:cNvSpPr/>
          <p:nvPr userDrawn="1"/>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26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a:spLocks noGrp="1"/>
          </p:cNvSpPr>
          <p:nvPr>
            <p:ph type="pic" idx="2"/>
          </p:nvPr>
        </p:nvSpPr>
        <p:spPr>
          <a:xfrm>
            <a:off x="5183188" y="987425"/>
            <a:ext cx="6172200" cy="4873625"/>
          </a:xfrm>
          <a:prstGeom prst="rect">
            <a:avLst/>
          </a:prstGeom>
          <a:noFill/>
          <a:ln>
            <a:noFill/>
          </a:ln>
        </p:spPr>
      </p:sp>
      <p:sp>
        <p:nvSpPr>
          <p:cNvPr id="68" name="Google Shape;68;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Ref idx="1001">
        <a:schemeClr val="bg1"/>
      </p:bgRef>
    </p:bg>
    <p:spTree>
      <p:nvGrpSpPr>
        <p:cNvPr id="1" name="Shape 8"/>
        <p:cNvGrpSpPr/>
        <p:nvPr/>
      </p:nvGrpSpPr>
      <p:grpSpPr>
        <a:xfrm>
          <a:off x="0" y="0"/>
          <a:ext cx="0" cy="0"/>
          <a:chOff x="0" y="0"/>
          <a:chExt cx="0" cy="0"/>
        </a:xfrm>
      </p:grpSpPr>
      <p:sp>
        <p:nvSpPr>
          <p:cNvPr id="3" name="Rectangle 2">
            <a:extLst>
              <a:ext uri="{FF2B5EF4-FFF2-40B4-BE49-F238E27FC236}">
                <a16:creationId xmlns:a16="http://schemas.microsoft.com/office/drawing/2014/main" id="{3322EC7E-78A6-F6C8-12C6-2965372C0AB8}"/>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9" name="Google Shape;9;p2"/>
          <p:cNvSpPr txBox="1">
            <a:spLocks noGrp="1"/>
          </p:cNvSpPr>
          <p:nvPr>
            <p:ph type="ctrTitle"/>
          </p:nvPr>
        </p:nvSpPr>
        <p:spPr>
          <a:xfrm>
            <a:off x="1929800" y="1239368"/>
            <a:ext cx="8332400" cy="3730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600" b="1" i="0">
                <a:solidFill>
                  <a:schemeClr val="lt2"/>
                </a:solidFill>
                <a:latin typeface="Poppins" pitchFamily="2" charset="77"/>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0" name="Google Shape;10;p2"/>
          <p:cNvSpPr txBox="1">
            <a:spLocks noGrp="1"/>
          </p:cNvSpPr>
          <p:nvPr>
            <p:ph type="subTitle" idx="1"/>
          </p:nvPr>
        </p:nvSpPr>
        <p:spPr>
          <a:xfrm>
            <a:off x="2426600" y="5018784"/>
            <a:ext cx="7338800" cy="59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b="0" i="0">
                <a:solidFill>
                  <a:schemeClr val="lt2"/>
                </a:solidFill>
                <a:latin typeface="Poppins" pitchFamily="2" charset="77"/>
                <a:ea typeface="Roboto"/>
                <a:cs typeface="Poppins" pitchFamily="2" charset="77"/>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8495988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Ref idx="1001">
        <a:schemeClr val="bg1"/>
      </p:bgRef>
    </p:bg>
    <p:spTree>
      <p:nvGrpSpPr>
        <p:cNvPr id="1" name="Shape 11"/>
        <p:cNvGrpSpPr/>
        <p:nvPr/>
      </p:nvGrpSpPr>
      <p:grpSpPr>
        <a:xfrm>
          <a:off x="0" y="0"/>
          <a:ext cx="0" cy="0"/>
          <a:chOff x="0" y="0"/>
          <a:chExt cx="0" cy="0"/>
        </a:xfrm>
      </p:grpSpPr>
      <p:sp>
        <p:nvSpPr>
          <p:cNvPr id="2" name="Rectangle 1">
            <a:extLst>
              <a:ext uri="{FF2B5EF4-FFF2-40B4-BE49-F238E27FC236}">
                <a16:creationId xmlns:a16="http://schemas.microsoft.com/office/drawing/2014/main" id="{02F6B72B-0D37-E536-DEF2-1D7E28DCAF53}"/>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0" i="0">
              <a:latin typeface="Gotham Book" pitchFamily="2" charset="0"/>
            </a:endParaRPr>
          </a:p>
        </p:txBody>
      </p:sp>
      <p:sp>
        <p:nvSpPr>
          <p:cNvPr id="12" name="Google Shape;12;p3"/>
          <p:cNvSpPr txBox="1">
            <a:spLocks noGrp="1"/>
          </p:cNvSpPr>
          <p:nvPr>
            <p:ph type="title" hasCustomPrompt="1"/>
          </p:nvPr>
        </p:nvSpPr>
        <p:spPr>
          <a:xfrm>
            <a:off x="4338767" y="2565200"/>
            <a:ext cx="6407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lang="en-US" sz="8800" b="1" i="0" u="none" strike="noStrike" cap="none" dirty="0" smtClean="0">
                <a:solidFill>
                  <a:schemeClr val="dk2"/>
                </a:solidFill>
                <a:highlight>
                  <a:schemeClr val="lt2"/>
                </a:highlight>
                <a:latin typeface="Poppins" pitchFamily="2" charset="77"/>
                <a:ea typeface="Roboto Slab"/>
                <a:cs typeface="Poppins" pitchFamily="2" charset="77"/>
                <a:sym typeface="Roboto Slab"/>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pPr marL="0" marR="0" lvl="0" indent="0" algn="l" rtl="0">
              <a:lnSpc>
                <a:spcPct val="100000"/>
              </a:lnSpc>
              <a:spcBef>
                <a:spcPts val="0"/>
              </a:spcBef>
              <a:spcAft>
                <a:spcPts val="0"/>
              </a:spcAft>
              <a:buClr>
                <a:schemeClr val="lt2"/>
              </a:buClr>
              <a:buSzPts val="3600"/>
              <a:buFont typeface="Roboto Slab"/>
              <a:buNone/>
            </a:pPr>
            <a:r>
              <a:rPr lang="en-US"/>
              <a:t>Title Here</a:t>
            </a:r>
            <a:endParaRPr/>
          </a:p>
        </p:txBody>
      </p:sp>
      <p:sp>
        <p:nvSpPr>
          <p:cNvPr id="13" name="Google Shape;13;p3"/>
          <p:cNvSpPr txBox="1">
            <a:spLocks noGrp="1"/>
          </p:cNvSpPr>
          <p:nvPr>
            <p:ph type="title" idx="2" hasCustomPrompt="1"/>
          </p:nvPr>
        </p:nvSpPr>
        <p:spPr>
          <a:xfrm>
            <a:off x="1831500" y="2175467"/>
            <a:ext cx="2507200" cy="19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b="1" i="0">
                <a:solidFill>
                  <a:schemeClr val="bg1"/>
                </a:solidFill>
                <a:latin typeface="Poppins" pitchFamily="2" charset="77"/>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01.</a:t>
            </a:r>
            <a:br>
              <a:rPr lang="en-US"/>
            </a:br>
            <a:endParaRPr/>
          </a:p>
        </p:txBody>
      </p:sp>
      <p:sp>
        <p:nvSpPr>
          <p:cNvPr id="6" name="Text Placeholder 5">
            <a:extLst>
              <a:ext uri="{FF2B5EF4-FFF2-40B4-BE49-F238E27FC236}">
                <a16:creationId xmlns:a16="http://schemas.microsoft.com/office/drawing/2014/main" id="{1651555B-A236-054F-72DA-5F50B899B726}"/>
              </a:ext>
            </a:extLst>
          </p:cNvPr>
          <p:cNvSpPr>
            <a:spLocks noGrp="1"/>
          </p:cNvSpPr>
          <p:nvPr>
            <p:ph type="body" sz="quarter" idx="10" hasCustomPrompt="1"/>
          </p:nvPr>
        </p:nvSpPr>
        <p:spPr>
          <a:xfrm>
            <a:off x="4338588" y="3883553"/>
            <a:ext cx="6407200" cy="605200"/>
          </a:xfrm>
        </p:spPr>
        <p:txBody>
          <a:bodyPr>
            <a:normAutofit/>
          </a:bodyPr>
          <a:lstStyle>
            <a:lvl1pPr marL="0" indent="0">
              <a:buNone/>
              <a:defRPr sz="2000" b="0" i="0">
                <a:solidFill>
                  <a:schemeClr val="bg2"/>
                </a:solidFill>
                <a:latin typeface="GOTHAM-LIGHT" panose="02000504020000020004" pitchFamily="2" charset="0"/>
              </a:defRPr>
            </a:lvl1pPr>
            <a:lvl2pPr marL="457189" indent="0">
              <a:buNone/>
              <a:defRPr>
                <a:solidFill>
                  <a:schemeClr val="bg2"/>
                </a:solidFill>
              </a:defRPr>
            </a:lvl2pPr>
            <a:lvl3pPr marL="914377" indent="0">
              <a:buNone/>
              <a:defRPr>
                <a:solidFill>
                  <a:schemeClr val="bg2"/>
                </a:solidFill>
              </a:defRPr>
            </a:lvl3pPr>
            <a:lvl4pPr marL="1371566" indent="0">
              <a:buNone/>
              <a:defRPr>
                <a:solidFill>
                  <a:schemeClr val="bg2"/>
                </a:solidFill>
              </a:defRPr>
            </a:lvl4pPr>
            <a:lvl5pPr marL="1828755" indent="0">
              <a:buNone/>
              <a:defRPr>
                <a:solidFill>
                  <a:schemeClr val="bg2"/>
                </a:solidFill>
              </a:defRPr>
            </a:lvl5pPr>
          </a:lstStyle>
          <a:p>
            <a:pPr lvl="0"/>
            <a:r>
              <a:rPr lang="en-GB"/>
              <a:t>You could enter a subtitle if you needed to</a:t>
            </a:r>
          </a:p>
        </p:txBody>
      </p:sp>
    </p:spTree>
    <p:extLst>
      <p:ext uri="{BB962C8B-B14F-4D97-AF65-F5344CB8AC3E}">
        <p14:creationId xmlns:p14="http://schemas.microsoft.com/office/powerpoint/2010/main" val="108155285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9"/>
        <p:cNvGrpSpPr/>
        <p:nvPr/>
      </p:nvGrpSpPr>
      <p:grpSpPr>
        <a:xfrm>
          <a:off x="0" y="0"/>
          <a:ext cx="0" cy="0"/>
          <a:chOff x="0" y="0"/>
          <a:chExt cx="0" cy="0"/>
        </a:xfrm>
      </p:grpSpPr>
      <p:sp>
        <p:nvSpPr>
          <p:cNvPr id="31" name="Google Shape;31;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tx2"/>
                </a:solidFill>
                <a:highlight>
                  <a:srgbClr val="D2EB00"/>
                </a:highl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4"/>
          <p:cNvSpPr txBox="1">
            <a:spLocks noGrp="1"/>
          </p:cNvSpPr>
          <p:nvPr>
            <p:ph type="body" idx="1"/>
          </p:nvPr>
        </p:nvSpPr>
        <p:spPr>
          <a:xfrm>
            <a:off x="950967" y="1662600"/>
            <a:ext cx="10290000" cy="44760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solidFill>
                  <a:schemeClr val="tx2"/>
                </a:solidFill>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Tree>
    <p:extLst>
      <p:ext uri="{BB962C8B-B14F-4D97-AF65-F5344CB8AC3E}">
        <p14:creationId xmlns:p14="http://schemas.microsoft.com/office/powerpoint/2010/main" val="3583050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2"/>
        <p:cNvGrpSpPr/>
        <p:nvPr/>
      </p:nvGrpSpPr>
      <p:grpSpPr>
        <a:xfrm>
          <a:off x="0" y="0"/>
          <a:ext cx="0" cy="0"/>
          <a:chOff x="0" y="0"/>
          <a:chExt cx="0" cy="0"/>
        </a:xfrm>
      </p:grpSpPr>
      <p:sp>
        <p:nvSpPr>
          <p:cNvPr id="44" name="Google Shape;44;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solidFill>
                  <a:schemeClr val="tx2"/>
                </a:solidFill>
                <a:latin typeface="Poppins"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body" idx="1"/>
          </p:nvPr>
        </p:nvSpPr>
        <p:spPr>
          <a:xfrm>
            <a:off x="1646417" y="3927667"/>
            <a:ext cx="3961200" cy="132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000" b="0" i="0">
                <a:solidFill>
                  <a:schemeClr val="tx2"/>
                </a:solidFill>
                <a:latin typeface="Poppins" pitchFamily="2" charset="77"/>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6" name="Google Shape;46;p5"/>
          <p:cNvSpPr txBox="1">
            <a:spLocks noGrp="1"/>
          </p:cNvSpPr>
          <p:nvPr>
            <p:ph type="body" idx="2"/>
          </p:nvPr>
        </p:nvSpPr>
        <p:spPr>
          <a:xfrm>
            <a:off x="6584356" y="3927667"/>
            <a:ext cx="3961200" cy="132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2000" b="0" i="0">
                <a:solidFill>
                  <a:schemeClr val="tx2"/>
                </a:solidFill>
                <a:latin typeface="Poppins" pitchFamily="2" charset="77"/>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7" name="Google Shape;47;p5"/>
          <p:cNvSpPr txBox="1">
            <a:spLocks noGrp="1"/>
          </p:cNvSpPr>
          <p:nvPr>
            <p:ph type="title" idx="3"/>
          </p:nvPr>
        </p:nvSpPr>
        <p:spPr>
          <a:xfrm>
            <a:off x="1646427" y="3331667"/>
            <a:ext cx="3961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5"/>
          <p:cNvSpPr txBox="1">
            <a:spLocks noGrp="1"/>
          </p:cNvSpPr>
          <p:nvPr>
            <p:ph type="title" idx="4"/>
          </p:nvPr>
        </p:nvSpPr>
        <p:spPr>
          <a:xfrm>
            <a:off x="6584369" y="3331667"/>
            <a:ext cx="3961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 name="TextBox 6">
            <a:extLst>
              <a:ext uri="{FF2B5EF4-FFF2-40B4-BE49-F238E27FC236}">
                <a16:creationId xmlns:a16="http://schemas.microsoft.com/office/drawing/2014/main" id="{35585633-BAC6-8543-A6BA-B0E3583973DB}"/>
              </a:ext>
            </a:extLst>
          </p:cNvPr>
          <p:cNvSpPr txBox="1"/>
          <p:nvPr userDrawn="1"/>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a:t>
            </a:fld>
            <a:endParaRPr lang="en-US" sz="900" b="0" i="0">
              <a:latin typeface="Gotham Book" pitchFamily="2" charset="0"/>
              <a:cs typeface="Gotham Book" pitchFamily="2" charset="0"/>
            </a:endParaRPr>
          </a:p>
        </p:txBody>
      </p:sp>
    </p:spTree>
    <p:extLst>
      <p:ext uri="{BB962C8B-B14F-4D97-AF65-F5344CB8AC3E}">
        <p14:creationId xmlns:p14="http://schemas.microsoft.com/office/powerpoint/2010/main" val="1569174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2"/>
        <p:cNvGrpSpPr/>
        <p:nvPr/>
      </p:nvGrpSpPr>
      <p:grpSpPr>
        <a:xfrm>
          <a:off x="0" y="0"/>
          <a:ext cx="0" cy="0"/>
          <a:chOff x="0" y="0"/>
          <a:chExt cx="0" cy="0"/>
        </a:xfrm>
      </p:grpSpPr>
      <p:sp>
        <p:nvSpPr>
          <p:cNvPr id="64" name="Google Shape;64;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 name="TextBox 1">
            <a:extLst>
              <a:ext uri="{FF2B5EF4-FFF2-40B4-BE49-F238E27FC236}">
                <a16:creationId xmlns:a16="http://schemas.microsoft.com/office/drawing/2014/main" id="{6B7AA57E-AB5E-A61D-0099-17E66AF95B66}"/>
              </a:ext>
            </a:extLst>
          </p:cNvPr>
          <p:cNvSpPr txBox="1"/>
          <p:nvPr userDrawn="1"/>
        </p:nvSpPr>
        <p:spPr>
          <a:xfrm>
            <a:off x="10755687" y="6314917"/>
            <a:ext cx="1136276" cy="230832"/>
          </a:xfrm>
          <a:prstGeom prst="rect">
            <a:avLst/>
          </a:prstGeom>
          <a:noFill/>
        </p:spPr>
        <p:txBody>
          <a:bodyPr wrap="square" rtlCol="0">
            <a:spAutoFit/>
          </a:bodyPr>
          <a:lstStyle/>
          <a:p>
            <a:pPr algn="r"/>
            <a:fld id="{92FC188B-0DBD-054E-9E4C-BC0FEC6D9CD6}" type="slidenum">
              <a:rPr lang="en-US" sz="900" b="0" i="0" smtClean="0">
                <a:latin typeface="Gotham Book" pitchFamily="2" charset="0"/>
                <a:cs typeface="Gotham Book" pitchFamily="2" charset="0"/>
              </a:rPr>
              <a:t>‹#›</a:t>
            </a:fld>
            <a:endParaRPr lang="en-US" sz="900" b="0" i="0">
              <a:latin typeface="Gotham Book" pitchFamily="2" charset="0"/>
              <a:cs typeface="Gotham Book" pitchFamily="2" charset="0"/>
            </a:endParaRPr>
          </a:p>
        </p:txBody>
      </p:sp>
    </p:spTree>
    <p:extLst>
      <p:ext uri="{BB962C8B-B14F-4D97-AF65-F5344CB8AC3E}">
        <p14:creationId xmlns:p14="http://schemas.microsoft.com/office/powerpoint/2010/main" val="1921289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Ref idx="1001">
        <a:schemeClr val="bg1"/>
      </p:bgRef>
    </p:bg>
    <p:spTree>
      <p:nvGrpSpPr>
        <p:cNvPr id="1" name="Shape 74"/>
        <p:cNvGrpSpPr/>
        <p:nvPr/>
      </p:nvGrpSpPr>
      <p:grpSpPr>
        <a:xfrm>
          <a:off x="0" y="0"/>
          <a:ext cx="0" cy="0"/>
          <a:chOff x="0" y="0"/>
          <a:chExt cx="0" cy="0"/>
        </a:xfrm>
      </p:grpSpPr>
      <p:sp>
        <p:nvSpPr>
          <p:cNvPr id="6" name="Rectangle 5">
            <a:extLst>
              <a:ext uri="{FF2B5EF4-FFF2-40B4-BE49-F238E27FC236}">
                <a16:creationId xmlns:a16="http://schemas.microsoft.com/office/drawing/2014/main" id="{47EC0459-17DC-C0D7-A65B-C38D207F5D41}"/>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75" name="Google Shape;75;p7"/>
          <p:cNvSpPr txBox="1">
            <a:spLocks noGrp="1"/>
          </p:cNvSpPr>
          <p:nvPr>
            <p:ph type="title" hasCustomPrompt="1"/>
          </p:nvPr>
        </p:nvSpPr>
        <p:spPr>
          <a:xfrm>
            <a:off x="1897116" y="309033"/>
            <a:ext cx="6266343" cy="5241167"/>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11500" b="1" i="0">
                <a:solidFill>
                  <a:schemeClr val="lt2"/>
                </a:solidFill>
                <a:latin typeface="Poppins" pitchFamily="2" charset="77"/>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One column text</a:t>
            </a:r>
            <a:endParaRPr/>
          </a:p>
        </p:txBody>
      </p:sp>
      <p:sp>
        <p:nvSpPr>
          <p:cNvPr id="76" name="Google Shape;76;p7"/>
          <p:cNvSpPr txBox="1">
            <a:spLocks noGrp="1"/>
          </p:cNvSpPr>
          <p:nvPr>
            <p:ph type="body" idx="1"/>
          </p:nvPr>
        </p:nvSpPr>
        <p:spPr>
          <a:xfrm>
            <a:off x="8163460" y="3501399"/>
            <a:ext cx="3254167" cy="2048800"/>
          </a:xfrm>
          <a:prstGeom prst="rect">
            <a:avLst/>
          </a:prstGeom>
        </p:spPr>
        <p:txBody>
          <a:bodyPr spcFirstLastPara="1" wrap="square" lIns="91425" tIns="91425" rIns="91425" bIns="91425" anchor="t" anchorCtr="0">
            <a:noAutofit/>
          </a:bodyPr>
          <a:lstStyle>
            <a:lvl1pPr marL="203195" lvl="0" indent="0">
              <a:spcBef>
                <a:spcPts val="0"/>
              </a:spcBef>
              <a:spcAft>
                <a:spcPts val="0"/>
              </a:spcAft>
              <a:buSzPts val="1200"/>
              <a:buNone/>
              <a:defRPr sz="1600">
                <a:solidFill>
                  <a:schemeClr val="dk2"/>
                </a:solidFill>
                <a:highlight>
                  <a:schemeClr val="lt2"/>
                </a:highlight>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60101419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reserve="1">
  <p:cSld name="Main point">
    <p:bg>
      <p:bgRef idx="1001">
        <a:schemeClr val="bg1"/>
      </p:bgRef>
    </p:bg>
    <p:spTree>
      <p:nvGrpSpPr>
        <p:cNvPr id="1" name="Shape 91"/>
        <p:cNvGrpSpPr/>
        <p:nvPr/>
      </p:nvGrpSpPr>
      <p:grpSpPr>
        <a:xfrm>
          <a:off x="0" y="0"/>
          <a:ext cx="0" cy="0"/>
          <a:chOff x="0" y="0"/>
          <a:chExt cx="0" cy="0"/>
        </a:xfrm>
      </p:grpSpPr>
      <p:sp>
        <p:nvSpPr>
          <p:cNvPr id="2" name="Rectangle 1">
            <a:extLst>
              <a:ext uri="{FF2B5EF4-FFF2-40B4-BE49-F238E27FC236}">
                <a16:creationId xmlns:a16="http://schemas.microsoft.com/office/drawing/2014/main" id="{90D9AD95-1174-B63E-507A-DBD6286C6FFF}"/>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93" name="Google Shape;93;p8"/>
          <p:cNvSpPr txBox="1">
            <a:spLocks noGrp="1"/>
          </p:cNvSpPr>
          <p:nvPr>
            <p:ph type="title" hasCustomPrompt="1"/>
          </p:nvPr>
        </p:nvSpPr>
        <p:spPr>
          <a:xfrm>
            <a:off x="2742200" y="1499000"/>
            <a:ext cx="6707600" cy="386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b="1" i="0">
                <a:solidFill>
                  <a:schemeClr val="dk2"/>
                </a:solidFill>
                <a:highlight>
                  <a:schemeClr val="lt2"/>
                </a:highlight>
                <a:latin typeface="Poppins" pitchFamily="2" charset="77"/>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Main </a:t>
            </a:r>
            <a:br>
              <a:rPr lang="en-US"/>
            </a:br>
            <a:r>
              <a:rPr lang="en-US"/>
              <a:t>Point</a:t>
            </a:r>
            <a:endParaRPr/>
          </a:p>
        </p:txBody>
      </p:sp>
    </p:spTree>
    <p:extLst>
      <p:ext uri="{BB962C8B-B14F-4D97-AF65-F5344CB8AC3E}">
        <p14:creationId xmlns:p14="http://schemas.microsoft.com/office/powerpoint/2010/main" val="82103778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Ref idx="1001">
        <a:schemeClr val="bg1"/>
      </p:bgRef>
    </p:bg>
    <p:spTree>
      <p:nvGrpSpPr>
        <p:cNvPr id="1" name="Shape 108"/>
        <p:cNvGrpSpPr/>
        <p:nvPr/>
      </p:nvGrpSpPr>
      <p:grpSpPr>
        <a:xfrm>
          <a:off x="0" y="0"/>
          <a:ext cx="0" cy="0"/>
          <a:chOff x="0" y="0"/>
          <a:chExt cx="0" cy="0"/>
        </a:xfrm>
      </p:grpSpPr>
      <p:sp>
        <p:nvSpPr>
          <p:cNvPr id="2" name="Rectangle 1">
            <a:extLst>
              <a:ext uri="{FF2B5EF4-FFF2-40B4-BE49-F238E27FC236}">
                <a16:creationId xmlns:a16="http://schemas.microsoft.com/office/drawing/2014/main" id="{56E6B355-2CD3-1362-19A5-D7DD2843CCB6}"/>
              </a:ext>
            </a:extLst>
          </p:cNvPr>
          <p:cNvSpPr/>
          <p:nvPr userDrawn="1"/>
        </p:nvSpPr>
        <p:spPr>
          <a:xfrm>
            <a:off x="300038" y="296863"/>
            <a:ext cx="11591925" cy="62642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otham Book" pitchFamily="2" charset="0"/>
            </a:endParaRPr>
          </a:p>
        </p:txBody>
      </p:sp>
      <p:sp>
        <p:nvSpPr>
          <p:cNvPr id="109" name="Google Shape;109;p9"/>
          <p:cNvSpPr txBox="1">
            <a:spLocks noGrp="1"/>
          </p:cNvSpPr>
          <p:nvPr>
            <p:ph type="title" hasCustomPrompt="1"/>
          </p:nvPr>
        </p:nvSpPr>
        <p:spPr>
          <a:xfrm>
            <a:off x="6266167" y="954567"/>
            <a:ext cx="4974800" cy="3930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10700" b="1" i="0">
                <a:solidFill>
                  <a:schemeClr val="bg2"/>
                </a:solidFill>
                <a:latin typeface="Poppins" pitchFamily="2" charset="77"/>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This is a title</a:t>
            </a:r>
            <a:endParaRPr/>
          </a:p>
        </p:txBody>
      </p:sp>
      <p:sp>
        <p:nvSpPr>
          <p:cNvPr id="110" name="Google Shape;110;p9"/>
          <p:cNvSpPr txBox="1">
            <a:spLocks noGrp="1"/>
          </p:cNvSpPr>
          <p:nvPr>
            <p:ph type="subTitle" idx="1" hasCustomPrompt="1"/>
          </p:nvPr>
        </p:nvSpPr>
        <p:spPr>
          <a:xfrm>
            <a:off x="950967" y="1529067"/>
            <a:ext cx="5315200" cy="4406400"/>
          </a:xfrm>
          <a:prstGeom prst="rect">
            <a:avLst/>
          </a:prstGeom>
        </p:spPr>
        <p:txBody>
          <a:bodyPr spcFirstLastPara="1" wrap="square" lIns="91425" tIns="91425" rIns="91425" bIns="91425" anchor="t" anchorCtr="0">
            <a:noAutofit/>
          </a:bodyPr>
          <a:lstStyle>
            <a:lvl1pPr marL="0" marR="0" lvl="0" indent="0" algn="l" defTabSz="914377" rtl="0" eaLnBrk="1" fontAlgn="auto" latinLnBrk="0" hangingPunct="1">
              <a:lnSpc>
                <a:spcPct val="100000"/>
              </a:lnSpc>
              <a:spcBef>
                <a:spcPts val="0"/>
              </a:spcBef>
              <a:spcAft>
                <a:spcPts val="0"/>
              </a:spcAft>
              <a:buClrTx/>
              <a:buSzPts val="1600"/>
              <a:buFont typeface="Arial" panose="020B0604020202020204" pitchFamily="34" charset="0"/>
              <a:buNone/>
              <a:tabLst/>
              <a:defRPr sz="2000">
                <a:solidFill>
                  <a:schemeClr val="bg2"/>
                </a:solidFill>
              </a:defRPr>
            </a:lvl1pPr>
            <a:lvl2pPr lvl="1" algn="ctr">
              <a:lnSpc>
                <a:spcPct val="100000"/>
              </a:lnSpc>
              <a:spcBef>
                <a:spcPts val="0"/>
              </a:spcBef>
              <a:spcAft>
                <a:spcPts val="0"/>
              </a:spcAft>
              <a:buSzPts val="1600"/>
              <a:buChar char="○"/>
              <a:defRPr/>
            </a:lvl2pPr>
            <a:lvl3pPr lvl="2" algn="ctr">
              <a:lnSpc>
                <a:spcPct val="100000"/>
              </a:lnSpc>
              <a:spcBef>
                <a:spcPts val="0"/>
              </a:spcBef>
              <a:spcAft>
                <a:spcPts val="0"/>
              </a:spcAft>
              <a:buSzPts val="1600"/>
              <a:buChar char="■"/>
              <a:defRPr/>
            </a:lvl3pPr>
            <a:lvl4pPr lvl="3" algn="ctr">
              <a:lnSpc>
                <a:spcPct val="100000"/>
              </a:lnSpc>
              <a:spcBef>
                <a:spcPts val="0"/>
              </a:spcBef>
              <a:spcAft>
                <a:spcPts val="0"/>
              </a:spcAft>
              <a:buSzPts val="1600"/>
              <a:buChar char="●"/>
              <a:defRPr/>
            </a:lvl4pPr>
            <a:lvl5pPr lvl="4" algn="ctr">
              <a:lnSpc>
                <a:spcPct val="100000"/>
              </a:lnSpc>
              <a:spcBef>
                <a:spcPts val="0"/>
              </a:spcBef>
              <a:spcAft>
                <a:spcPts val="0"/>
              </a:spcAft>
              <a:buSzPts val="1600"/>
              <a:buChar char="○"/>
              <a:defRPr/>
            </a:lvl5pPr>
            <a:lvl6pPr lvl="5" algn="ctr">
              <a:lnSpc>
                <a:spcPct val="100000"/>
              </a:lnSpc>
              <a:spcBef>
                <a:spcPts val="0"/>
              </a:spcBef>
              <a:spcAft>
                <a:spcPts val="0"/>
              </a:spcAft>
              <a:buSzPts val="1600"/>
              <a:buChar char="■"/>
              <a:defRPr/>
            </a:lvl6pPr>
            <a:lvl7pPr lvl="6" algn="ctr">
              <a:lnSpc>
                <a:spcPct val="100000"/>
              </a:lnSpc>
              <a:spcBef>
                <a:spcPts val="0"/>
              </a:spcBef>
              <a:spcAft>
                <a:spcPts val="0"/>
              </a:spcAft>
              <a:buSzPts val="1600"/>
              <a:buChar char="●"/>
              <a:defRPr/>
            </a:lvl7pPr>
            <a:lvl8pPr lvl="7" algn="ctr">
              <a:lnSpc>
                <a:spcPct val="100000"/>
              </a:lnSpc>
              <a:spcBef>
                <a:spcPts val="0"/>
              </a:spcBef>
              <a:spcAft>
                <a:spcPts val="0"/>
              </a:spcAft>
              <a:buSzPts val="1600"/>
              <a:buChar char="○"/>
              <a:defRPr/>
            </a:lvl8pPr>
            <a:lvl9pPr lvl="8" algn="ctr">
              <a:lnSpc>
                <a:spcPct val="100000"/>
              </a:lnSpc>
              <a:spcBef>
                <a:spcPts val="0"/>
              </a:spcBef>
              <a:spcAft>
                <a:spcPts val="0"/>
              </a:spcAft>
              <a:buSzPts val="1600"/>
              <a:buChar char="■"/>
              <a:defRPr/>
            </a:lvl9pPr>
          </a:lstStyle>
          <a:p>
            <a:pPr marL="0" marR="0" lvl="0" indent="0" algn="l" defTabSz="914377" rtl="0" eaLnBrk="1" fontAlgn="auto" latinLnBrk="0" hangingPunct="1">
              <a:lnSpc>
                <a:spcPct val="100000"/>
              </a:lnSpc>
              <a:spcBef>
                <a:spcPts val="0"/>
              </a:spcBef>
              <a:spcAft>
                <a:spcPts val="0"/>
              </a:spcAft>
              <a:buClrTx/>
              <a:buSzPts val="1600"/>
              <a:buFont typeface="Arial" panose="020B0604020202020204" pitchFamily="34" charset="0"/>
              <a:buNone/>
              <a:tabLst/>
              <a:defRPr/>
            </a:pPr>
            <a:r>
              <a:rPr lang="en-US"/>
              <a:t>We haven’t tested these yet, but some USB PD 3.1 multiport charger options include the </a:t>
            </a:r>
            <a:r>
              <a:rPr lang="en-US" err="1"/>
              <a:t>HyperJuice</a:t>
            </a:r>
            <a:r>
              <a:rPr lang="en-US"/>
              <a:t> 140W for $129.99 and the </a:t>
            </a:r>
            <a:r>
              <a:rPr lang="en-US" err="1"/>
              <a:t>Ugreen</a:t>
            </a:r>
            <a:r>
              <a:rPr lang="en-US"/>
              <a:t> </a:t>
            </a:r>
            <a:r>
              <a:rPr lang="en-US" err="1"/>
              <a:t>Nexode</a:t>
            </a:r>
            <a:r>
              <a:rPr lang="en-US"/>
              <a:t> 140W for $149.99. Both of these chargers have two USB-C ports and one USB-A port for more flexibility but only support the max 140W out of one specific port and up to 100W out of the second one, individually. For the USB-A ports, the </a:t>
            </a:r>
            <a:r>
              <a:rPr lang="en-US" err="1"/>
              <a:t>Nexode</a:t>
            </a:r>
            <a:r>
              <a:rPr lang="en-US"/>
              <a:t> can do up to 22.5W, while the Hyper does 30W.</a:t>
            </a:r>
          </a:p>
          <a:p>
            <a:endParaRPr/>
          </a:p>
        </p:txBody>
      </p:sp>
    </p:spTree>
    <p:extLst>
      <p:ext uri="{BB962C8B-B14F-4D97-AF65-F5344CB8AC3E}">
        <p14:creationId xmlns:p14="http://schemas.microsoft.com/office/powerpoint/2010/main" val="4188256415"/>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122"/>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0528B9-3234-7B5C-76DD-DAECF1E9D09C}"/>
              </a:ext>
            </a:extLst>
          </p:cNvPr>
          <p:cNvSpPr>
            <a:spLocks noGrp="1"/>
          </p:cNvSpPr>
          <p:nvPr>
            <p:ph type="pic" sz="quarter" idx="10"/>
          </p:nvPr>
        </p:nvSpPr>
        <p:spPr>
          <a:xfrm>
            <a:off x="300038" y="296863"/>
            <a:ext cx="11591925" cy="6264275"/>
          </a:xfrm>
        </p:spPr>
        <p:txBody>
          <a:bodyPr/>
          <a:lstStyle/>
          <a:p>
            <a:endParaRPr lang="en-US"/>
          </a:p>
        </p:txBody>
      </p:sp>
      <p:sp>
        <p:nvSpPr>
          <p:cNvPr id="123" name="Google Shape;123;p10"/>
          <p:cNvSpPr txBox="1">
            <a:spLocks noGrp="1"/>
          </p:cNvSpPr>
          <p:nvPr>
            <p:ph type="title"/>
          </p:nvPr>
        </p:nvSpPr>
        <p:spPr>
          <a:xfrm>
            <a:off x="7731267" y="719333"/>
            <a:ext cx="35096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b="1" i="0">
                <a:solidFill>
                  <a:schemeClr val="dk2"/>
                </a:solidFill>
                <a:highlight>
                  <a:schemeClr val="lt2"/>
                </a:highlight>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6464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reserve="1" userDrawn="1">
  <p:cSld name="Big number">
    <p:spTree>
      <p:nvGrpSpPr>
        <p:cNvPr id="1" name="Shape 133"/>
        <p:cNvGrpSpPr/>
        <p:nvPr/>
      </p:nvGrpSpPr>
      <p:grpSpPr>
        <a:xfrm>
          <a:off x="0" y="0"/>
          <a:ext cx="0" cy="0"/>
          <a:chOff x="0" y="0"/>
          <a:chExt cx="0" cy="0"/>
        </a:xfrm>
      </p:grpSpPr>
      <p:sp>
        <p:nvSpPr>
          <p:cNvPr id="135" name="Google Shape;135;p11"/>
          <p:cNvSpPr txBox="1">
            <a:spLocks noGrp="1"/>
          </p:cNvSpPr>
          <p:nvPr>
            <p:ph type="title" hasCustomPrompt="1"/>
          </p:nvPr>
        </p:nvSpPr>
        <p:spPr>
          <a:xfrm>
            <a:off x="1265432" y="1679067"/>
            <a:ext cx="966113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333">
                <a:solidFill>
                  <a:schemeClr val="tx2"/>
                </a:solidFill>
                <a:highlight>
                  <a:srgbClr val="D2EB00"/>
                </a:highligh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 name="Text Placeholder 2">
            <a:extLst>
              <a:ext uri="{FF2B5EF4-FFF2-40B4-BE49-F238E27FC236}">
                <a16:creationId xmlns:a16="http://schemas.microsoft.com/office/drawing/2014/main" id="{678CAEBF-2C14-3F90-72AB-97E54741040B}"/>
              </a:ext>
            </a:extLst>
          </p:cNvPr>
          <p:cNvSpPr>
            <a:spLocks noGrp="1"/>
          </p:cNvSpPr>
          <p:nvPr>
            <p:ph type="body" sz="quarter" idx="10"/>
          </p:nvPr>
        </p:nvSpPr>
        <p:spPr>
          <a:xfrm>
            <a:off x="1265432" y="4297067"/>
            <a:ext cx="9661331" cy="492421"/>
          </a:xfrm>
        </p:spPr>
        <p:txBody>
          <a:bodyPr>
            <a:normAutofit/>
          </a:bodyPr>
          <a:lstStyle>
            <a:lvl1pPr marL="0" indent="0" algn="ctr">
              <a:buNone/>
              <a:defRPr sz="2000">
                <a:solidFill>
                  <a:schemeClr val="bg2"/>
                </a:solidFill>
                <a:highlight>
                  <a:srgbClr val="192C43"/>
                </a:highlight>
              </a:defRPr>
            </a:lvl1pPr>
            <a:lvl2pPr marL="457189" indent="0" algn="ctr">
              <a:buNone/>
              <a:defRPr/>
            </a:lvl2pPr>
            <a:lvl3pPr marL="914377" indent="0" algn="ctr">
              <a:buNone/>
              <a:defRPr/>
            </a:lvl3pPr>
            <a:lvl4pPr marL="1371566" indent="0" algn="ctr">
              <a:buNone/>
              <a:defRPr/>
            </a:lvl4pPr>
            <a:lvl5pPr marL="1828755" indent="0" algn="ctr">
              <a:buNone/>
              <a:defRPr/>
            </a:lvl5pPr>
          </a:lstStyle>
          <a:p>
            <a:pPr lvl="0"/>
            <a:r>
              <a:rPr lang="en-GB"/>
              <a:t>Click to edit Master text styles</a:t>
            </a:r>
            <a:endParaRPr lang="en-US"/>
          </a:p>
        </p:txBody>
      </p:sp>
    </p:spTree>
    <p:extLst>
      <p:ext uri="{BB962C8B-B14F-4D97-AF65-F5344CB8AC3E}">
        <p14:creationId xmlns:p14="http://schemas.microsoft.com/office/powerpoint/2010/main" val="3429634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13"/>
          <p:cNvSpPr txBox="1">
            <a:spLocks noGrp="1"/>
          </p:cNvSpPr>
          <p:nvPr>
            <p:ph type="title" idx="2" hasCustomPrompt="1"/>
          </p:nvPr>
        </p:nvSpPr>
        <p:spPr>
          <a:xfrm>
            <a:off x="2720700" y="1508033"/>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2" name="Google Shape;152;p13"/>
          <p:cNvSpPr txBox="1">
            <a:spLocks noGrp="1"/>
          </p:cNvSpPr>
          <p:nvPr>
            <p:ph type="title" idx="3"/>
          </p:nvPr>
        </p:nvSpPr>
        <p:spPr>
          <a:xfrm>
            <a:off x="1731900" y="2251224"/>
            <a:ext cx="3472800" cy="5960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b="1" i="0">
                <a:solidFill>
                  <a:schemeClr val="bg2"/>
                </a:solidFill>
                <a:highlight>
                  <a:srgbClr val="192C43"/>
                </a:highlight>
                <a:latin typeface="Poppins" pitchFamily="2" charset="77"/>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53" name="Google Shape;153;p13"/>
          <p:cNvSpPr txBox="1">
            <a:spLocks noGrp="1"/>
          </p:cNvSpPr>
          <p:nvPr>
            <p:ph type="subTitle" idx="1"/>
          </p:nvPr>
        </p:nvSpPr>
        <p:spPr>
          <a:xfrm>
            <a:off x="1731833" y="2898429"/>
            <a:ext cx="3472800" cy="92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800" b="0" i="0">
                <a:latin typeface="Poppins" pitchFamily="2" charset="77"/>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54" name="Google Shape;154;p13"/>
          <p:cNvSpPr txBox="1">
            <a:spLocks noGrp="1"/>
          </p:cNvSpPr>
          <p:nvPr>
            <p:ph type="title" idx="4" hasCustomPrompt="1"/>
          </p:nvPr>
        </p:nvSpPr>
        <p:spPr>
          <a:xfrm>
            <a:off x="7713700" y="1508033"/>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5" name="Google Shape;155;p13"/>
          <p:cNvSpPr txBox="1">
            <a:spLocks noGrp="1"/>
          </p:cNvSpPr>
          <p:nvPr>
            <p:ph type="title" idx="5"/>
          </p:nvPr>
        </p:nvSpPr>
        <p:spPr>
          <a:xfrm>
            <a:off x="6724967" y="2251224"/>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6" name="Google Shape;156;p13"/>
          <p:cNvSpPr txBox="1">
            <a:spLocks noGrp="1"/>
          </p:cNvSpPr>
          <p:nvPr>
            <p:ph type="subTitle" idx="6"/>
          </p:nvPr>
        </p:nvSpPr>
        <p:spPr>
          <a:xfrm>
            <a:off x="6724900" y="2898429"/>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57" name="Google Shape;157;p13"/>
          <p:cNvSpPr txBox="1">
            <a:spLocks noGrp="1"/>
          </p:cNvSpPr>
          <p:nvPr>
            <p:ph type="title" idx="7" hasCustomPrompt="1"/>
          </p:nvPr>
        </p:nvSpPr>
        <p:spPr>
          <a:xfrm>
            <a:off x="2720633" y="3863867"/>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8" name="Google Shape;158;p13"/>
          <p:cNvSpPr txBox="1">
            <a:spLocks noGrp="1"/>
          </p:cNvSpPr>
          <p:nvPr>
            <p:ph type="title" idx="8"/>
          </p:nvPr>
        </p:nvSpPr>
        <p:spPr>
          <a:xfrm>
            <a:off x="1731900" y="4607057"/>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9" name="Google Shape;159;p13"/>
          <p:cNvSpPr txBox="1">
            <a:spLocks noGrp="1"/>
          </p:cNvSpPr>
          <p:nvPr>
            <p:ph type="subTitle" idx="9"/>
          </p:nvPr>
        </p:nvSpPr>
        <p:spPr>
          <a:xfrm>
            <a:off x="1731833" y="5254263"/>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0" name="Google Shape;160;p13"/>
          <p:cNvSpPr txBox="1">
            <a:spLocks noGrp="1"/>
          </p:cNvSpPr>
          <p:nvPr>
            <p:ph type="title" idx="13" hasCustomPrompt="1"/>
          </p:nvPr>
        </p:nvSpPr>
        <p:spPr>
          <a:xfrm>
            <a:off x="7713700" y="3863867"/>
            <a:ext cx="1495200" cy="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b="1" i="0">
                <a:solidFill>
                  <a:schemeClr val="tx2"/>
                </a:solidFill>
                <a:highlight>
                  <a:srgbClr val="D2EB00"/>
                </a:highlight>
                <a:latin typeface="Poppins" pitchFamily="2" charset="77"/>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1" name="Google Shape;161;p13"/>
          <p:cNvSpPr txBox="1">
            <a:spLocks noGrp="1"/>
          </p:cNvSpPr>
          <p:nvPr>
            <p:ph type="title" idx="14"/>
          </p:nvPr>
        </p:nvSpPr>
        <p:spPr>
          <a:xfrm>
            <a:off x="6724967" y="4607057"/>
            <a:ext cx="3472800" cy="59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62" name="Google Shape;162;p13"/>
          <p:cNvSpPr txBox="1">
            <a:spLocks noGrp="1"/>
          </p:cNvSpPr>
          <p:nvPr>
            <p:ph type="subTitle" idx="15"/>
          </p:nvPr>
        </p:nvSpPr>
        <p:spPr>
          <a:xfrm>
            <a:off x="6724900" y="5254263"/>
            <a:ext cx="34728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latin typeface="Poppins" pitchFamily="2" charset="77"/>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122378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spTree>
      <p:nvGrpSpPr>
        <p:cNvPr id="1" name="Shape 176"/>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BEB3A7-ADDD-D3DF-9E48-72BC5A528103}"/>
              </a:ext>
            </a:extLst>
          </p:cNvPr>
          <p:cNvSpPr>
            <a:spLocks noGrp="1"/>
          </p:cNvSpPr>
          <p:nvPr>
            <p:ph type="pic" sz="quarter" idx="10" hasCustomPrompt="1"/>
          </p:nvPr>
        </p:nvSpPr>
        <p:spPr>
          <a:xfrm>
            <a:off x="950913" y="1958009"/>
            <a:ext cx="3187700" cy="2504454"/>
          </a:xfrm>
        </p:spPr>
        <p:txBody>
          <a:bodyPr/>
          <a:lstStyle>
            <a:lvl1pPr>
              <a:defRPr>
                <a:solidFill>
                  <a:schemeClr val="accent3"/>
                </a:solidFill>
              </a:defRPr>
            </a:lvl1pPr>
          </a:lstStyle>
          <a:p>
            <a:r>
              <a:rPr lang="en-US"/>
              <a:t>Picture A</a:t>
            </a:r>
          </a:p>
        </p:txBody>
      </p:sp>
      <p:sp>
        <p:nvSpPr>
          <p:cNvPr id="7" name="Picture Placeholder 5">
            <a:extLst>
              <a:ext uri="{FF2B5EF4-FFF2-40B4-BE49-F238E27FC236}">
                <a16:creationId xmlns:a16="http://schemas.microsoft.com/office/drawing/2014/main" id="{C4BB9E1E-8096-3B0C-A629-BBE5A6BCFFD6}"/>
              </a:ext>
            </a:extLst>
          </p:cNvPr>
          <p:cNvSpPr>
            <a:spLocks noGrp="1"/>
          </p:cNvSpPr>
          <p:nvPr>
            <p:ph type="pic" sz="quarter" idx="11" hasCustomPrompt="1"/>
          </p:nvPr>
        </p:nvSpPr>
        <p:spPr>
          <a:xfrm>
            <a:off x="4502350" y="1958009"/>
            <a:ext cx="3187700" cy="2504454"/>
          </a:xfrm>
        </p:spPr>
        <p:txBody>
          <a:bodyPr/>
          <a:lstStyle>
            <a:lvl1pPr>
              <a:defRPr>
                <a:solidFill>
                  <a:schemeClr val="accent1"/>
                </a:solidFill>
              </a:defRPr>
            </a:lvl1pPr>
          </a:lstStyle>
          <a:p>
            <a:r>
              <a:rPr lang="en-US"/>
              <a:t>Picture B</a:t>
            </a:r>
          </a:p>
        </p:txBody>
      </p:sp>
      <p:sp>
        <p:nvSpPr>
          <p:cNvPr id="8" name="Picture Placeholder 5">
            <a:extLst>
              <a:ext uri="{FF2B5EF4-FFF2-40B4-BE49-F238E27FC236}">
                <a16:creationId xmlns:a16="http://schemas.microsoft.com/office/drawing/2014/main" id="{AA671A91-7DD0-9EA0-EC8B-4DB324BD3CFB}"/>
              </a:ext>
            </a:extLst>
          </p:cNvPr>
          <p:cNvSpPr>
            <a:spLocks noGrp="1"/>
          </p:cNvSpPr>
          <p:nvPr>
            <p:ph type="pic" sz="quarter" idx="12" hasCustomPrompt="1"/>
          </p:nvPr>
        </p:nvSpPr>
        <p:spPr>
          <a:xfrm>
            <a:off x="8053204" y="1967948"/>
            <a:ext cx="3187700" cy="2504454"/>
          </a:xfrm>
        </p:spPr>
        <p:txBody>
          <a:bodyPr/>
          <a:lstStyle>
            <a:lvl1pPr>
              <a:defRPr>
                <a:solidFill>
                  <a:schemeClr val="accent4"/>
                </a:solidFill>
              </a:defRPr>
            </a:lvl1pPr>
          </a:lstStyle>
          <a:p>
            <a:r>
              <a:rPr lang="en-US"/>
              <a:t>Picture C</a:t>
            </a:r>
          </a:p>
        </p:txBody>
      </p:sp>
      <p:sp>
        <p:nvSpPr>
          <p:cNvPr id="178" name="Google Shape;178;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title" idx="2"/>
          </p:nvPr>
        </p:nvSpPr>
        <p:spPr>
          <a:xfrm>
            <a:off x="951096"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1" name="Google Shape;181;p14"/>
          <p:cNvSpPr txBox="1">
            <a:spLocks noGrp="1"/>
          </p:cNvSpPr>
          <p:nvPr>
            <p:ph type="title" idx="3"/>
          </p:nvPr>
        </p:nvSpPr>
        <p:spPr>
          <a:xfrm>
            <a:off x="4502441"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3" name="Google Shape;183;p14"/>
          <p:cNvSpPr txBox="1">
            <a:spLocks noGrp="1"/>
          </p:cNvSpPr>
          <p:nvPr>
            <p:ph type="title" idx="5"/>
          </p:nvPr>
        </p:nvSpPr>
        <p:spPr>
          <a:xfrm>
            <a:off x="8053787" y="4221067"/>
            <a:ext cx="31872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 name="Text Placeholder 2">
            <a:extLst>
              <a:ext uri="{FF2B5EF4-FFF2-40B4-BE49-F238E27FC236}">
                <a16:creationId xmlns:a16="http://schemas.microsoft.com/office/drawing/2014/main" id="{7E2B0BA3-68EB-5321-EC21-7F0A4C2CEC90}"/>
              </a:ext>
            </a:extLst>
          </p:cNvPr>
          <p:cNvSpPr>
            <a:spLocks noGrp="1"/>
          </p:cNvSpPr>
          <p:nvPr>
            <p:ph type="body" sz="quarter" idx="13"/>
          </p:nvPr>
        </p:nvSpPr>
        <p:spPr>
          <a:xfrm>
            <a:off x="950913"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
        <p:nvSpPr>
          <p:cNvPr id="4" name="Text Placeholder 2">
            <a:extLst>
              <a:ext uri="{FF2B5EF4-FFF2-40B4-BE49-F238E27FC236}">
                <a16:creationId xmlns:a16="http://schemas.microsoft.com/office/drawing/2014/main" id="{E1B0DEA1-60B1-6485-7452-918D48F2397B}"/>
              </a:ext>
            </a:extLst>
          </p:cNvPr>
          <p:cNvSpPr>
            <a:spLocks noGrp="1"/>
          </p:cNvSpPr>
          <p:nvPr>
            <p:ph type="body" sz="quarter" idx="14"/>
          </p:nvPr>
        </p:nvSpPr>
        <p:spPr>
          <a:xfrm>
            <a:off x="4502350"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
        <p:nvSpPr>
          <p:cNvPr id="5" name="Text Placeholder 2">
            <a:extLst>
              <a:ext uri="{FF2B5EF4-FFF2-40B4-BE49-F238E27FC236}">
                <a16:creationId xmlns:a16="http://schemas.microsoft.com/office/drawing/2014/main" id="{6D00A598-FA0E-7DFA-C55F-A777176EBF25}"/>
              </a:ext>
            </a:extLst>
          </p:cNvPr>
          <p:cNvSpPr>
            <a:spLocks noGrp="1"/>
          </p:cNvSpPr>
          <p:nvPr>
            <p:ph type="body" sz="quarter" idx="15"/>
          </p:nvPr>
        </p:nvSpPr>
        <p:spPr>
          <a:xfrm>
            <a:off x="8053204" y="4817067"/>
            <a:ext cx="3187200" cy="1219997"/>
          </a:xfrm>
        </p:spPr>
        <p:txBody>
          <a:bodyPr>
            <a:no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5" indent="0">
              <a:buNone/>
              <a:defRPr sz="1800"/>
            </a:lvl5pPr>
          </a:lstStyle>
          <a:p>
            <a:pPr lvl="0"/>
            <a:r>
              <a:rPr lang="en-GB"/>
              <a:t>Click to edit Master text styles</a:t>
            </a:r>
          </a:p>
        </p:txBody>
      </p:sp>
    </p:spTree>
    <p:extLst>
      <p:ext uri="{BB962C8B-B14F-4D97-AF65-F5344CB8AC3E}">
        <p14:creationId xmlns:p14="http://schemas.microsoft.com/office/powerpoint/2010/main" val="32260264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2" preserve="1" userDrawn="1">
  <p:cSld name="Title and two columns 2">
    <p:spTree>
      <p:nvGrpSpPr>
        <p:cNvPr id="1" name="Shape 196"/>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DD1E73-28D0-BC82-1C8F-85FC41E82B60}"/>
              </a:ext>
            </a:extLst>
          </p:cNvPr>
          <p:cNvSpPr>
            <a:spLocks noGrp="1"/>
          </p:cNvSpPr>
          <p:nvPr>
            <p:ph type="pic" sz="quarter" idx="10"/>
          </p:nvPr>
        </p:nvSpPr>
        <p:spPr>
          <a:xfrm>
            <a:off x="300038" y="296863"/>
            <a:ext cx="4802962" cy="6264275"/>
          </a:xfrm>
        </p:spPr>
        <p:txBody>
          <a:bodyPr/>
          <a:lstStyle>
            <a:lvl1pPr>
              <a:defRPr>
                <a:solidFill>
                  <a:schemeClr val="accent3"/>
                </a:solidFill>
              </a:defRPr>
            </a:lvl1pPr>
          </a:lstStyle>
          <a:p>
            <a:endParaRPr lang="en-US"/>
          </a:p>
        </p:txBody>
      </p:sp>
      <p:sp>
        <p:nvSpPr>
          <p:cNvPr id="198" name="Google Shape;198;p15"/>
          <p:cNvSpPr txBox="1">
            <a:spLocks noGrp="1"/>
          </p:cNvSpPr>
          <p:nvPr>
            <p:ph type="title" hasCustomPrompt="1"/>
          </p:nvPr>
        </p:nvSpPr>
        <p:spPr>
          <a:xfrm>
            <a:off x="4798325" y="2387533"/>
            <a:ext cx="61376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Lou Hoffman, 23</a:t>
            </a:r>
            <a:endParaRPr/>
          </a:p>
        </p:txBody>
      </p:sp>
      <p:sp>
        <p:nvSpPr>
          <p:cNvPr id="200" name="Google Shape;200;p15"/>
          <p:cNvSpPr txBox="1">
            <a:spLocks noGrp="1"/>
          </p:cNvSpPr>
          <p:nvPr>
            <p:ph type="title" idx="2" hasCustomPrompt="1"/>
          </p:nvPr>
        </p:nvSpPr>
        <p:spPr>
          <a:xfrm>
            <a:off x="4798400" y="4233000"/>
            <a:ext cx="61376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Heather Hoffman, 19</a:t>
            </a:r>
            <a:endParaRPr/>
          </a:p>
        </p:txBody>
      </p:sp>
      <p:sp>
        <p:nvSpPr>
          <p:cNvPr id="208" name="Google Shape;208;p15"/>
          <p:cNvSpPr txBox="1">
            <a:spLocks noGrp="1"/>
          </p:cNvSpPr>
          <p:nvPr>
            <p:ph type="title" idx="4" hasCustomPrompt="1"/>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highlight>
                  <a:srgbClr val="D2EB00"/>
                </a:highlight>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What Do They Say About Us?</a:t>
            </a:r>
            <a:endParaRPr/>
          </a:p>
        </p:txBody>
      </p:sp>
      <p:sp>
        <p:nvSpPr>
          <p:cNvPr id="4" name="Text Placeholder 3">
            <a:extLst>
              <a:ext uri="{FF2B5EF4-FFF2-40B4-BE49-F238E27FC236}">
                <a16:creationId xmlns:a16="http://schemas.microsoft.com/office/drawing/2014/main" id="{C3AEF7E0-9A3B-BCF7-D46E-2F0C9FB22CD7}"/>
              </a:ext>
            </a:extLst>
          </p:cNvPr>
          <p:cNvSpPr>
            <a:spLocks noGrp="1"/>
          </p:cNvSpPr>
          <p:nvPr>
            <p:ph type="body" sz="quarter" idx="11" hasCustomPrompt="1"/>
          </p:nvPr>
        </p:nvSpPr>
        <p:spPr>
          <a:xfrm>
            <a:off x="5102999" y="2958332"/>
            <a:ext cx="6137600" cy="810399"/>
          </a:xfrm>
        </p:spPr>
        <p:txBody>
          <a:bodyPr>
            <a:normAutofit/>
          </a:bodyPr>
          <a:lstStyle>
            <a:lvl1pPr marL="0" indent="0">
              <a:buNone/>
              <a:defRPr sz="2000" b="0" i="0">
                <a:latin typeface="GOTHAM-LIGHT" panose="02000504020000020004" pitchFamily="2" charset="0"/>
              </a:defRPr>
            </a:lvl1pPr>
          </a:lstStyle>
          <a:p>
            <a:pPr lvl="0"/>
            <a:r>
              <a:rPr lang="en-US"/>
              <a:t>“This is a quote that can be inserted and it looks nice so why not?”</a:t>
            </a:r>
          </a:p>
        </p:txBody>
      </p:sp>
      <p:sp>
        <p:nvSpPr>
          <p:cNvPr id="5" name="Text Placeholder 3">
            <a:extLst>
              <a:ext uri="{FF2B5EF4-FFF2-40B4-BE49-F238E27FC236}">
                <a16:creationId xmlns:a16="http://schemas.microsoft.com/office/drawing/2014/main" id="{FB279B99-45B8-15CF-99DC-B15EF9651954}"/>
              </a:ext>
            </a:extLst>
          </p:cNvPr>
          <p:cNvSpPr>
            <a:spLocks noGrp="1"/>
          </p:cNvSpPr>
          <p:nvPr>
            <p:ph type="body" sz="quarter" idx="12" hasCustomPrompt="1"/>
          </p:nvPr>
        </p:nvSpPr>
        <p:spPr>
          <a:xfrm>
            <a:off x="5106847" y="4793955"/>
            <a:ext cx="6133752" cy="810399"/>
          </a:xfrm>
        </p:spPr>
        <p:txBody>
          <a:bodyPr>
            <a:normAutofit/>
          </a:bodyPr>
          <a:lstStyle>
            <a:lvl1pPr marL="0" indent="0">
              <a:buNone/>
              <a:defRPr sz="2000" b="0" i="0">
                <a:latin typeface="GOTHAM-LIGHT" panose="02000504020000020004" pitchFamily="2" charset="0"/>
              </a:defRPr>
            </a:lvl1pPr>
          </a:lstStyle>
          <a:p>
            <a:pPr lvl="0"/>
            <a:r>
              <a:rPr lang="en-US"/>
              <a:t>“This is a quote that can be inserted and it looks nice so why not?”</a:t>
            </a:r>
          </a:p>
        </p:txBody>
      </p:sp>
    </p:spTree>
    <p:extLst>
      <p:ext uri="{BB962C8B-B14F-4D97-AF65-F5344CB8AC3E}">
        <p14:creationId xmlns:p14="http://schemas.microsoft.com/office/powerpoint/2010/main" val="1842783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four columns" preserve="1" userDrawn="1">
  <p:cSld name="Title and four columns">
    <p:spTree>
      <p:nvGrpSpPr>
        <p:cNvPr id="1" name="Shape 209"/>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8CDE-664D-9708-FD53-663326F4760B}"/>
              </a:ext>
            </a:extLst>
          </p:cNvPr>
          <p:cNvSpPr>
            <a:spLocks noGrp="1"/>
          </p:cNvSpPr>
          <p:nvPr>
            <p:ph type="body" sz="quarter" idx="10" hasCustomPrompt="1"/>
          </p:nvPr>
        </p:nvSpPr>
        <p:spPr>
          <a:xfrm>
            <a:off x="2081167" y="274716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211" name="Google Shape;211;p16"/>
          <p:cNvSpPr txBox="1">
            <a:spLocks noGrp="1"/>
          </p:cNvSpPr>
          <p:nvPr>
            <p:ph type="title" hasCustomPrompt="1"/>
          </p:nvPr>
        </p:nvSpPr>
        <p:spPr>
          <a:xfrm>
            <a:off x="2081237" y="214173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Dynamic</a:t>
            </a:r>
            <a:endParaRPr/>
          </a:p>
        </p:txBody>
      </p:sp>
      <p:sp>
        <p:nvSpPr>
          <p:cNvPr id="213" name="Google Shape;213;p16"/>
          <p:cNvSpPr txBox="1">
            <a:spLocks noGrp="1"/>
          </p:cNvSpPr>
          <p:nvPr>
            <p:ph type="title" idx="2" hasCustomPrompt="1"/>
          </p:nvPr>
        </p:nvSpPr>
        <p:spPr>
          <a:xfrm>
            <a:off x="7360219" y="214173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Interactive</a:t>
            </a:r>
            <a:endParaRPr/>
          </a:p>
        </p:txBody>
      </p:sp>
      <p:sp>
        <p:nvSpPr>
          <p:cNvPr id="215" name="Google Shape;215;p16"/>
          <p:cNvSpPr txBox="1">
            <a:spLocks noGrp="1"/>
          </p:cNvSpPr>
          <p:nvPr>
            <p:ph type="title" idx="4" hasCustomPrompt="1"/>
          </p:nvPr>
        </p:nvSpPr>
        <p:spPr>
          <a:xfrm>
            <a:off x="2081237" y="425816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Static</a:t>
            </a:r>
            <a:endParaRPr/>
          </a:p>
        </p:txBody>
      </p:sp>
      <p:sp>
        <p:nvSpPr>
          <p:cNvPr id="217" name="Google Shape;217;p16"/>
          <p:cNvSpPr txBox="1">
            <a:spLocks noGrp="1"/>
          </p:cNvSpPr>
          <p:nvPr>
            <p:ph type="title" idx="6" hasCustomPrompt="1"/>
          </p:nvPr>
        </p:nvSpPr>
        <p:spPr>
          <a:xfrm>
            <a:off x="7360219" y="4258163"/>
            <a:ext cx="3692400" cy="59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bg2"/>
                </a:solidFill>
                <a:highlight>
                  <a:srgbClr val="192C43"/>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Dynamic</a:t>
            </a:r>
            <a:endParaRPr/>
          </a:p>
        </p:txBody>
      </p:sp>
      <p:sp>
        <p:nvSpPr>
          <p:cNvPr id="228" name="Google Shape;228;p16"/>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 name="Text Placeholder 2">
            <a:extLst>
              <a:ext uri="{FF2B5EF4-FFF2-40B4-BE49-F238E27FC236}">
                <a16:creationId xmlns:a16="http://schemas.microsoft.com/office/drawing/2014/main" id="{CC481B0F-7ABA-2E90-A958-A4D2266EF9AC}"/>
              </a:ext>
            </a:extLst>
          </p:cNvPr>
          <p:cNvSpPr>
            <a:spLocks noGrp="1"/>
          </p:cNvSpPr>
          <p:nvPr>
            <p:ph type="body" sz="quarter" idx="11" hasCustomPrompt="1"/>
          </p:nvPr>
        </p:nvSpPr>
        <p:spPr>
          <a:xfrm>
            <a:off x="7360048" y="274716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5" name="Text Placeholder 2">
            <a:extLst>
              <a:ext uri="{FF2B5EF4-FFF2-40B4-BE49-F238E27FC236}">
                <a16:creationId xmlns:a16="http://schemas.microsoft.com/office/drawing/2014/main" id="{3DE4F8D2-8750-E94B-0BB1-90D4FCE0D547}"/>
              </a:ext>
            </a:extLst>
          </p:cNvPr>
          <p:cNvSpPr>
            <a:spLocks noGrp="1"/>
          </p:cNvSpPr>
          <p:nvPr>
            <p:ph type="body" sz="quarter" idx="12" hasCustomPrompt="1"/>
          </p:nvPr>
        </p:nvSpPr>
        <p:spPr>
          <a:xfrm>
            <a:off x="2081152" y="486359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
        <p:nvSpPr>
          <p:cNvPr id="6" name="Text Placeholder 2">
            <a:extLst>
              <a:ext uri="{FF2B5EF4-FFF2-40B4-BE49-F238E27FC236}">
                <a16:creationId xmlns:a16="http://schemas.microsoft.com/office/drawing/2014/main" id="{20E61CBA-C9BC-EAA0-4C6B-8169437D8A4F}"/>
              </a:ext>
            </a:extLst>
          </p:cNvPr>
          <p:cNvSpPr>
            <a:spLocks noGrp="1"/>
          </p:cNvSpPr>
          <p:nvPr>
            <p:ph type="body" sz="quarter" idx="13" hasCustomPrompt="1"/>
          </p:nvPr>
        </p:nvSpPr>
        <p:spPr>
          <a:xfrm>
            <a:off x="7360048" y="4863590"/>
            <a:ext cx="3692571" cy="1219905"/>
          </a:xfrm>
        </p:spPr>
        <p:txBody>
          <a:bodyPr>
            <a:noAutofit/>
          </a:bodyPr>
          <a:lstStyle>
            <a:lvl1pPr marL="0" indent="0">
              <a:buNone/>
              <a:defRPr sz="2000">
                <a:solidFill>
                  <a:schemeClr val="tx2"/>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GB"/>
              <a:t>Mercury is the closest planet to the Sun and it’s a bit larger than the moon</a:t>
            </a:r>
            <a:endParaRPr lang="en-US"/>
          </a:p>
        </p:txBody>
      </p:sp>
    </p:spTree>
    <p:extLst>
      <p:ext uri="{BB962C8B-B14F-4D97-AF65-F5344CB8AC3E}">
        <p14:creationId xmlns:p14="http://schemas.microsoft.com/office/powerpoint/2010/main" val="18877427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four columns 2" preserve="1">
  <p:cSld name="Title and four columns 2">
    <p:spTree>
      <p:nvGrpSpPr>
        <p:cNvPr id="1" name="Shape 229"/>
        <p:cNvGrpSpPr/>
        <p:nvPr/>
      </p:nvGrpSpPr>
      <p:grpSpPr>
        <a:xfrm>
          <a:off x="0" y="0"/>
          <a:ext cx="0" cy="0"/>
          <a:chOff x="0" y="0"/>
          <a:chExt cx="0" cy="0"/>
        </a:xfrm>
      </p:grpSpPr>
      <p:sp>
        <p:nvSpPr>
          <p:cNvPr id="231" name="Google Shape;231;p17"/>
          <p:cNvSpPr txBox="1">
            <a:spLocks noGrp="1"/>
          </p:cNvSpPr>
          <p:nvPr>
            <p:ph type="title"/>
          </p:nvPr>
        </p:nvSpPr>
        <p:spPr>
          <a:xfrm>
            <a:off x="1610337" y="2364000"/>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2" name="Google Shape;232;p17"/>
          <p:cNvSpPr txBox="1">
            <a:spLocks noGrp="1"/>
          </p:cNvSpPr>
          <p:nvPr>
            <p:ph type="subTitle" idx="1"/>
          </p:nvPr>
        </p:nvSpPr>
        <p:spPr>
          <a:xfrm>
            <a:off x="1410467" y="2934800"/>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3" name="Google Shape;233;p17"/>
          <p:cNvSpPr txBox="1">
            <a:spLocks noGrp="1"/>
          </p:cNvSpPr>
          <p:nvPr>
            <p:ph type="title" idx="2"/>
          </p:nvPr>
        </p:nvSpPr>
        <p:spPr>
          <a:xfrm>
            <a:off x="6889319" y="2364000"/>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7"/>
          <p:cNvSpPr txBox="1">
            <a:spLocks noGrp="1"/>
          </p:cNvSpPr>
          <p:nvPr>
            <p:ph type="subTitle" idx="3"/>
          </p:nvPr>
        </p:nvSpPr>
        <p:spPr>
          <a:xfrm>
            <a:off x="6689400" y="2934800"/>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5" name="Google Shape;235;p17"/>
          <p:cNvSpPr txBox="1">
            <a:spLocks noGrp="1"/>
          </p:cNvSpPr>
          <p:nvPr>
            <p:ph type="title" idx="4"/>
          </p:nvPr>
        </p:nvSpPr>
        <p:spPr>
          <a:xfrm>
            <a:off x="1610337" y="4679063"/>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6" name="Google Shape;236;p17"/>
          <p:cNvSpPr txBox="1">
            <a:spLocks noGrp="1"/>
          </p:cNvSpPr>
          <p:nvPr>
            <p:ph type="subTitle" idx="5"/>
          </p:nvPr>
        </p:nvSpPr>
        <p:spPr>
          <a:xfrm>
            <a:off x="1410467" y="5249867"/>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7" name="Google Shape;237;p17"/>
          <p:cNvSpPr txBox="1">
            <a:spLocks noGrp="1"/>
          </p:cNvSpPr>
          <p:nvPr>
            <p:ph type="title" idx="6"/>
          </p:nvPr>
        </p:nvSpPr>
        <p:spPr>
          <a:xfrm>
            <a:off x="6889319" y="4679063"/>
            <a:ext cx="36924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8" name="Google Shape;238;p17"/>
          <p:cNvSpPr txBox="1">
            <a:spLocks noGrp="1"/>
          </p:cNvSpPr>
          <p:nvPr>
            <p:ph type="subTitle" idx="7"/>
          </p:nvPr>
        </p:nvSpPr>
        <p:spPr>
          <a:xfrm>
            <a:off x="6689400" y="5249867"/>
            <a:ext cx="4092000" cy="8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7"/>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712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3" preserve="1" userDrawn="1">
  <p:cSld name="Title and four columns 3">
    <p:spTree>
      <p:nvGrpSpPr>
        <p:cNvPr id="1" name="Shape 251"/>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3ECB584-3C8A-9FEE-D3CC-2CD348F12EAF}"/>
              </a:ext>
            </a:extLst>
          </p:cNvPr>
          <p:cNvSpPr>
            <a:spLocks noGrp="1"/>
          </p:cNvSpPr>
          <p:nvPr>
            <p:ph type="pic" sz="quarter" idx="14" hasCustomPrompt="1"/>
          </p:nvPr>
        </p:nvSpPr>
        <p:spPr>
          <a:xfrm>
            <a:off x="1155645" y="2038833"/>
            <a:ext cx="2176518" cy="2250275"/>
          </a:xfrm>
        </p:spPr>
        <p:txBody>
          <a:bodyPr/>
          <a:lstStyle>
            <a:lvl1pPr>
              <a:defRPr>
                <a:solidFill>
                  <a:schemeClr val="accent3"/>
                </a:solidFill>
              </a:defRPr>
            </a:lvl1pPr>
          </a:lstStyle>
          <a:p>
            <a:r>
              <a:rPr lang="en-US"/>
              <a:t>Picture A</a:t>
            </a:r>
          </a:p>
        </p:txBody>
      </p:sp>
      <p:sp>
        <p:nvSpPr>
          <p:cNvPr id="253" name="Google Shape;253;p18"/>
          <p:cNvSpPr txBox="1">
            <a:spLocks noGrp="1"/>
          </p:cNvSpPr>
          <p:nvPr>
            <p:ph type="title"/>
          </p:nvPr>
        </p:nvSpPr>
        <p:spPr>
          <a:xfrm>
            <a:off x="951060"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5" name="Google Shape;255;p18"/>
          <p:cNvSpPr txBox="1">
            <a:spLocks noGrp="1"/>
          </p:cNvSpPr>
          <p:nvPr>
            <p:ph type="title" idx="2"/>
          </p:nvPr>
        </p:nvSpPr>
        <p:spPr>
          <a:xfrm>
            <a:off x="3587369"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7" name="Google Shape;257;p18"/>
          <p:cNvSpPr txBox="1">
            <a:spLocks noGrp="1"/>
          </p:cNvSpPr>
          <p:nvPr>
            <p:ph type="title" idx="4"/>
          </p:nvPr>
        </p:nvSpPr>
        <p:spPr>
          <a:xfrm>
            <a:off x="6223680"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9" name="Google Shape;259;p18"/>
          <p:cNvSpPr txBox="1">
            <a:spLocks noGrp="1"/>
          </p:cNvSpPr>
          <p:nvPr>
            <p:ph type="title" idx="6"/>
          </p:nvPr>
        </p:nvSpPr>
        <p:spPr>
          <a:xfrm>
            <a:off x="8860023" y="3894367"/>
            <a:ext cx="2380800" cy="92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8"/>
          <p:cNvSpPr txBox="1">
            <a:spLocks noGrp="1"/>
          </p:cNvSpPr>
          <p:nvPr>
            <p:ph type="title" idx="8"/>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 name="Text Placeholder 2">
            <a:extLst>
              <a:ext uri="{FF2B5EF4-FFF2-40B4-BE49-F238E27FC236}">
                <a16:creationId xmlns:a16="http://schemas.microsoft.com/office/drawing/2014/main" id="{BF989D07-1DEF-056E-DA10-F6779BE08543}"/>
              </a:ext>
            </a:extLst>
          </p:cNvPr>
          <p:cNvSpPr>
            <a:spLocks noGrp="1"/>
          </p:cNvSpPr>
          <p:nvPr>
            <p:ph type="body" sz="quarter" idx="10" hasCustomPrompt="1"/>
          </p:nvPr>
        </p:nvSpPr>
        <p:spPr>
          <a:xfrm>
            <a:off x="950968" y="4819167"/>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4" name="Text Placeholder 2">
            <a:extLst>
              <a:ext uri="{FF2B5EF4-FFF2-40B4-BE49-F238E27FC236}">
                <a16:creationId xmlns:a16="http://schemas.microsoft.com/office/drawing/2014/main" id="{C6C2B303-CE63-C3FF-3AF5-355D3087D956}"/>
              </a:ext>
            </a:extLst>
          </p:cNvPr>
          <p:cNvSpPr>
            <a:spLocks noGrp="1"/>
          </p:cNvSpPr>
          <p:nvPr>
            <p:ph type="body" sz="quarter" idx="11" hasCustomPrompt="1"/>
          </p:nvPr>
        </p:nvSpPr>
        <p:spPr>
          <a:xfrm>
            <a:off x="3586941"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5" name="Text Placeholder 2">
            <a:extLst>
              <a:ext uri="{FF2B5EF4-FFF2-40B4-BE49-F238E27FC236}">
                <a16:creationId xmlns:a16="http://schemas.microsoft.com/office/drawing/2014/main" id="{96809E62-8043-A31C-702C-04259EEAF9D5}"/>
              </a:ext>
            </a:extLst>
          </p:cNvPr>
          <p:cNvSpPr>
            <a:spLocks noGrp="1"/>
          </p:cNvSpPr>
          <p:nvPr>
            <p:ph type="body" sz="quarter" idx="12" hasCustomPrompt="1"/>
          </p:nvPr>
        </p:nvSpPr>
        <p:spPr>
          <a:xfrm>
            <a:off x="6223482"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6" name="Text Placeholder 2">
            <a:extLst>
              <a:ext uri="{FF2B5EF4-FFF2-40B4-BE49-F238E27FC236}">
                <a16:creationId xmlns:a16="http://schemas.microsoft.com/office/drawing/2014/main" id="{43DC6A02-190F-5B87-F5ED-5D3CFB4B82D1}"/>
              </a:ext>
            </a:extLst>
          </p:cNvPr>
          <p:cNvSpPr>
            <a:spLocks noGrp="1"/>
          </p:cNvSpPr>
          <p:nvPr>
            <p:ph type="body" sz="quarter" idx="13" hasCustomPrompt="1"/>
          </p:nvPr>
        </p:nvSpPr>
        <p:spPr>
          <a:xfrm>
            <a:off x="8859991" y="4818134"/>
            <a:ext cx="2381196" cy="943458"/>
          </a:xfrm>
        </p:spPr>
        <p:txBody>
          <a:bodyPr/>
          <a:lstStyle>
            <a:lvl1pPr marL="0" indent="0">
              <a:buNone/>
              <a:defRPr>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GB"/>
              <a:t>Click to add subtitle</a:t>
            </a:r>
            <a:endParaRPr lang="en-US"/>
          </a:p>
        </p:txBody>
      </p:sp>
      <p:sp>
        <p:nvSpPr>
          <p:cNvPr id="11" name="Picture Placeholder 9">
            <a:extLst>
              <a:ext uri="{FF2B5EF4-FFF2-40B4-BE49-F238E27FC236}">
                <a16:creationId xmlns:a16="http://schemas.microsoft.com/office/drawing/2014/main" id="{49409474-36D9-8F74-8642-2E3C2576991F}"/>
              </a:ext>
            </a:extLst>
          </p:cNvPr>
          <p:cNvSpPr>
            <a:spLocks noGrp="1"/>
          </p:cNvSpPr>
          <p:nvPr>
            <p:ph type="pic" sz="quarter" idx="15" hasCustomPrompt="1"/>
          </p:nvPr>
        </p:nvSpPr>
        <p:spPr>
          <a:xfrm>
            <a:off x="3791750" y="2038833"/>
            <a:ext cx="2176518" cy="2250275"/>
          </a:xfrm>
        </p:spPr>
        <p:txBody>
          <a:bodyPr/>
          <a:lstStyle>
            <a:lvl1pPr>
              <a:defRPr>
                <a:solidFill>
                  <a:schemeClr val="accent3"/>
                </a:solidFill>
              </a:defRPr>
            </a:lvl1pPr>
          </a:lstStyle>
          <a:p>
            <a:r>
              <a:rPr lang="en-US"/>
              <a:t>Picture B</a:t>
            </a:r>
          </a:p>
        </p:txBody>
      </p:sp>
      <p:sp>
        <p:nvSpPr>
          <p:cNvPr id="12" name="Picture Placeholder 9">
            <a:extLst>
              <a:ext uri="{FF2B5EF4-FFF2-40B4-BE49-F238E27FC236}">
                <a16:creationId xmlns:a16="http://schemas.microsoft.com/office/drawing/2014/main" id="{E6CD2EA9-0834-EB27-F4F3-4F2B85541B2F}"/>
              </a:ext>
            </a:extLst>
          </p:cNvPr>
          <p:cNvSpPr>
            <a:spLocks noGrp="1"/>
          </p:cNvSpPr>
          <p:nvPr>
            <p:ph type="pic" sz="quarter" idx="16" hasCustomPrompt="1"/>
          </p:nvPr>
        </p:nvSpPr>
        <p:spPr>
          <a:xfrm>
            <a:off x="6428093" y="2038833"/>
            <a:ext cx="2176518" cy="2250275"/>
          </a:xfrm>
        </p:spPr>
        <p:txBody>
          <a:bodyPr/>
          <a:lstStyle>
            <a:lvl1pPr>
              <a:defRPr>
                <a:solidFill>
                  <a:schemeClr val="accent3"/>
                </a:solidFill>
              </a:defRPr>
            </a:lvl1pPr>
          </a:lstStyle>
          <a:p>
            <a:r>
              <a:rPr lang="en-US"/>
              <a:t>Picture C</a:t>
            </a:r>
          </a:p>
        </p:txBody>
      </p:sp>
      <p:sp>
        <p:nvSpPr>
          <p:cNvPr id="13" name="Picture Placeholder 9">
            <a:extLst>
              <a:ext uri="{FF2B5EF4-FFF2-40B4-BE49-F238E27FC236}">
                <a16:creationId xmlns:a16="http://schemas.microsoft.com/office/drawing/2014/main" id="{F7D451AF-7BEA-0EA3-46CC-41029BF28CD7}"/>
              </a:ext>
            </a:extLst>
          </p:cNvPr>
          <p:cNvSpPr>
            <a:spLocks noGrp="1"/>
          </p:cNvSpPr>
          <p:nvPr>
            <p:ph type="pic" sz="quarter" idx="17" hasCustomPrompt="1"/>
          </p:nvPr>
        </p:nvSpPr>
        <p:spPr>
          <a:xfrm>
            <a:off x="9064305" y="2038833"/>
            <a:ext cx="2176518" cy="2250275"/>
          </a:xfrm>
        </p:spPr>
        <p:txBody>
          <a:bodyPr/>
          <a:lstStyle>
            <a:lvl1pPr>
              <a:defRPr>
                <a:solidFill>
                  <a:schemeClr val="accent3"/>
                </a:solidFill>
              </a:defRPr>
            </a:lvl1pPr>
          </a:lstStyle>
          <a:p>
            <a:r>
              <a:rPr lang="en-US"/>
              <a:t>Picture D</a:t>
            </a:r>
          </a:p>
        </p:txBody>
      </p:sp>
    </p:spTree>
    <p:extLst>
      <p:ext uri="{BB962C8B-B14F-4D97-AF65-F5344CB8AC3E}">
        <p14:creationId xmlns:p14="http://schemas.microsoft.com/office/powerpoint/2010/main" val="42686568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ive columns" preserve="1">
  <p:cSld name="Title and five columns">
    <p:spTree>
      <p:nvGrpSpPr>
        <p:cNvPr id="1" name="Shape 268"/>
        <p:cNvGrpSpPr/>
        <p:nvPr/>
      </p:nvGrpSpPr>
      <p:grpSpPr>
        <a:xfrm>
          <a:off x="0" y="0"/>
          <a:ext cx="0" cy="0"/>
          <a:chOff x="0" y="0"/>
          <a:chExt cx="0" cy="0"/>
        </a:xfrm>
      </p:grpSpPr>
      <p:sp>
        <p:nvSpPr>
          <p:cNvPr id="270" name="Google Shape;270;p19"/>
          <p:cNvSpPr txBox="1">
            <a:spLocks noGrp="1"/>
          </p:cNvSpPr>
          <p:nvPr>
            <p:ph type="title" hasCustomPrompt="1"/>
          </p:nvPr>
        </p:nvSpPr>
        <p:spPr>
          <a:xfrm>
            <a:off x="1259688"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1" name="Google Shape;271;p19"/>
          <p:cNvSpPr txBox="1">
            <a:spLocks noGrp="1"/>
          </p:cNvSpPr>
          <p:nvPr>
            <p:ph type="subTitle" idx="1" hasCustomPrompt="1"/>
          </p:nvPr>
        </p:nvSpPr>
        <p:spPr>
          <a:xfrm>
            <a:off x="1259633" y="2995936"/>
            <a:ext cx="284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r>
              <a:rPr lang="en-US"/>
              <a:t>Big descriptor that may be text</a:t>
            </a:r>
            <a:endParaRPr/>
          </a:p>
        </p:txBody>
      </p:sp>
      <p:sp>
        <p:nvSpPr>
          <p:cNvPr id="272" name="Google Shape;272;p19"/>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19"/>
          <p:cNvSpPr txBox="1">
            <a:spLocks noGrp="1"/>
          </p:cNvSpPr>
          <p:nvPr>
            <p:ph type="title" idx="3" hasCustomPrompt="1"/>
          </p:nvPr>
        </p:nvSpPr>
        <p:spPr>
          <a:xfrm>
            <a:off x="4671429"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4" name="Google Shape;274;p19"/>
          <p:cNvSpPr txBox="1">
            <a:spLocks noGrp="1"/>
          </p:cNvSpPr>
          <p:nvPr>
            <p:ph type="subTitle" idx="4" hasCustomPrompt="1"/>
          </p:nvPr>
        </p:nvSpPr>
        <p:spPr>
          <a:xfrm>
            <a:off x="4671367" y="2995936"/>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5" name="Google Shape;275;p19"/>
          <p:cNvSpPr txBox="1">
            <a:spLocks noGrp="1"/>
          </p:cNvSpPr>
          <p:nvPr>
            <p:ph type="title" idx="5" hasCustomPrompt="1"/>
          </p:nvPr>
        </p:nvSpPr>
        <p:spPr>
          <a:xfrm>
            <a:off x="8083172" y="2450404"/>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6" name="Google Shape;276;p19"/>
          <p:cNvSpPr txBox="1">
            <a:spLocks noGrp="1"/>
          </p:cNvSpPr>
          <p:nvPr>
            <p:ph type="subTitle" idx="6" hasCustomPrompt="1"/>
          </p:nvPr>
        </p:nvSpPr>
        <p:spPr>
          <a:xfrm>
            <a:off x="8083100" y="2995936"/>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7" name="Google Shape;277;p19"/>
          <p:cNvSpPr txBox="1">
            <a:spLocks noGrp="1"/>
          </p:cNvSpPr>
          <p:nvPr>
            <p:ph type="title" idx="7" hasCustomPrompt="1"/>
          </p:nvPr>
        </p:nvSpPr>
        <p:spPr>
          <a:xfrm>
            <a:off x="2953169" y="4824735"/>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78" name="Google Shape;278;p19"/>
          <p:cNvSpPr txBox="1">
            <a:spLocks noGrp="1"/>
          </p:cNvSpPr>
          <p:nvPr>
            <p:ph type="subTitle" idx="8" hasCustomPrompt="1"/>
          </p:nvPr>
        </p:nvSpPr>
        <p:spPr>
          <a:xfrm>
            <a:off x="2953100" y="5370268"/>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
        <p:nvSpPr>
          <p:cNvPr id="279" name="Google Shape;279;p19"/>
          <p:cNvSpPr txBox="1">
            <a:spLocks noGrp="1"/>
          </p:cNvSpPr>
          <p:nvPr>
            <p:ph type="title" idx="9" hasCustomPrompt="1"/>
          </p:nvPr>
        </p:nvSpPr>
        <p:spPr>
          <a:xfrm>
            <a:off x="6389640" y="4824735"/>
            <a:ext cx="28492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tx2"/>
                </a:solidFill>
                <a:highlight>
                  <a:srgbClr val="D2EB00"/>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280" name="Google Shape;280;p19"/>
          <p:cNvSpPr txBox="1">
            <a:spLocks noGrp="1"/>
          </p:cNvSpPr>
          <p:nvPr>
            <p:ph type="subTitle" idx="13" hasCustomPrompt="1"/>
          </p:nvPr>
        </p:nvSpPr>
        <p:spPr>
          <a:xfrm>
            <a:off x="6389567" y="5370268"/>
            <a:ext cx="2849200" cy="763600"/>
          </a:xfrm>
          <a:prstGeom prst="rect">
            <a:avLst/>
          </a:prstGeom>
        </p:spPr>
        <p:txBody>
          <a:bodyPr spcFirstLastPara="1" wrap="square" lIns="91425" tIns="91425" rIns="91425" bIns="91425" anchor="t" anchorCtr="0">
            <a:noAutofit/>
          </a:bodyPr>
          <a:lstStyle>
            <a:lvl1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sz="1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pPr marL="228594" marR="0" lvl="0" indent="-228594" algn="ctr" defTabSz="914377" rtl="0" eaLnBrk="1" fontAlgn="auto" latinLnBrk="0" hangingPunct="1">
              <a:lnSpc>
                <a:spcPct val="90000"/>
              </a:lnSpc>
              <a:spcBef>
                <a:spcPts val="0"/>
              </a:spcBef>
              <a:spcAft>
                <a:spcPts val="0"/>
              </a:spcAft>
              <a:buClrTx/>
              <a:buSzPts val="1600"/>
              <a:buFont typeface="Arial" panose="020B0604020202020204" pitchFamily="34" charset="0"/>
              <a:buNone/>
              <a:tabLst/>
              <a:defRPr/>
            </a:pPr>
            <a:r>
              <a:rPr lang="en-US"/>
              <a:t>Big descriptor that may be text</a:t>
            </a:r>
          </a:p>
          <a:p>
            <a:endParaRPr/>
          </a:p>
        </p:txBody>
      </p:sp>
    </p:spTree>
    <p:extLst>
      <p:ext uri="{BB962C8B-B14F-4D97-AF65-F5344CB8AC3E}">
        <p14:creationId xmlns:p14="http://schemas.microsoft.com/office/powerpoint/2010/main" val="1553615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94"/>
        <p:cNvGrpSpPr/>
        <p:nvPr/>
      </p:nvGrpSpPr>
      <p:grpSpPr>
        <a:xfrm>
          <a:off x="0" y="0"/>
          <a:ext cx="0" cy="0"/>
          <a:chOff x="0" y="0"/>
          <a:chExt cx="0" cy="0"/>
        </a:xfrm>
      </p:grpSpPr>
      <p:sp>
        <p:nvSpPr>
          <p:cNvPr id="309" name="Google Shape;309;p20"/>
          <p:cNvSpPr txBox="1">
            <a:spLocks noGrp="1"/>
          </p:cNvSpPr>
          <p:nvPr>
            <p:ph type="title" hasCustomPrompt="1"/>
          </p:nvPr>
        </p:nvSpPr>
        <p:spPr>
          <a:xfrm>
            <a:off x="951029"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0" name="Google Shape;310;p20"/>
          <p:cNvSpPr txBox="1">
            <a:spLocks noGrp="1"/>
          </p:cNvSpPr>
          <p:nvPr>
            <p:ph type="subTitle" idx="1"/>
          </p:nvPr>
        </p:nvSpPr>
        <p:spPr>
          <a:xfrm>
            <a:off x="950967"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1" name="Google Shape;311;p20"/>
          <p:cNvSpPr txBox="1">
            <a:spLocks noGrp="1"/>
          </p:cNvSpPr>
          <p:nvPr>
            <p:ph type="title" idx="2" hasCustomPrompt="1"/>
          </p:nvPr>
        </p:nvSpPr>
        <p:spPr>
          <a:xfrm>
            <a:off x="4451037"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2" name="Google Shape;312;p20"/>
          <p:cNvSpPr txBox="1">
            <a:spLocks noGrp="1"/>
          </p:cNvSpPr>
          <p:nvPr>
            <p:ph type="subTitle" idx="3"/>
          </p:nvPr>
        </p:nvSpPr>
        <p:spPr>
          <a:xfrm>
            <a:off x="4450963"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3" name="Google Shape;313;p20"/>
          <p:cNvSpPr txBox="1">
            <a:spLocks noGrp="1"/>
          </p:cNvSpPr>
          <p:nvPr>
            <p:ph type="title" idx="4" hasCustomPrompt="1"/>
          </p:nvPr>
        </p:nvSpPr>
        <p:spPr>
          <a:xfrm>
            <a:off x="951029"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4" name="Google Shape;314;p20"/>
          <p:cNvSpPr txBox="1">
            <a:spLocks noGrp="1"/>
          </p:cNvSpPr>
          <p:nvPr>
            <p:ph type="subTitle" idx="5"/>
          </p:nvPr>
        </p:nvSpPr>
        <p:spPr>
          <a:xfrm>
            <a:off x="950967"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5" name="Google Shape;315;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20"/>
          <p:cNvSpPr txBox="1">
            <a:spLocks noGrp="1"/>
          </p:cNvSpPr>
          <p:nvPr>
            <p:ph type="title" idx="7" hasCustomPrompt="1"/>
          </p:nvPr>
        </p:nvSpPr>
        <p:spPr>
          <a:xfrm>
            <a:off x="4451037"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7" name="Google Shape;317;p20"/>
          <p:cNvSpPr txBox="1">
            <a:spLocks noGrp="1"/>
          </p:cNvSpPr>
          <p:nvPr>
            <p:ph type="subTitle" idx="8"/>
          </p:nvPr>
        </p:nvSpPr>
        <p:spPr>
          <a:xfrm>
            <a:off x="4450963"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8" name="Google Shape;318;p20"/>
          <p:cNvSpPr txBox="1">
            <a:spLocks noGrp="1"/>
          </p:cNvSpPr>
          <p:nvPr>
            <p:ph type="title" idx="9" hasCustomPrompt="1"/>
          </p:nvPr>
        </p:nvSpPr>
        <p:spPr>
          <a:xfrm>
            <a:off x="7951152" y="2407367"/>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19" name="Google Shape;319;p20"/>
          <p:cNvSpPr txBox="1">
            <a:spLocks noGrp="1"/>
          </p:cNvSpPr>
          <p:nvPr>
            <p:ph type="subTitle" idx="13"/>
          </p:nvPr>
        </p:nvSpPr>
        <p:spPr>
          <a:xfrm>
            <a:off x="7951071" y="2952885"/>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20"/>
          <p:cNvSpPr txBox="1">
            <a:spLocks noGrp="1"/>
          </p:cNvSpPr>
          <p:nvPr>
            <p:ph type="title" idx="14" hasCustomPrompt="1"/>
          </p:nvPr>
        </p:nvSpPr>
        <p:spPr>
          <a:xfrm>
            <a:off x="7951152" y="4557001"/>
            <a:ext cx="3290000" cy="5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b="1" i="0">
                <a:solidFill>
                  <a:schemeClr val="dk2"/>
                </a:solidFill>
                <a:highlight>
                  <a:schemeClr val="lt2"/>
                </a:highlight>
                <a:latin typeface="Poppins" pitchFamily="2" charset="77"/>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Title Text</a:t>
            </a:r>
            <a:endParaRPr/>
          </a:p>
        </p:txBody>
      </p:sp>
      <p:sp>
        <p:nvSpPr>
          <p:cNvPr id="321" name="Google Shape;321;p20"/>
          <p:cNvSpPr txBox="1">
            <a:spLocks noGrp="1"/>
          </p:cNvSpPr>
          <p:nvPr>
            <p:ph type="subTitle" idx="15"/>
          </p:nvPr>
        </p:nvSpPr>
        <p:spPr>
          <a:xfrm>
            <a:off x="7951071" y="5102520"/>
            <a:ext cx="3290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solidFill>
                  <a:schemeClr val="tx2"/>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57841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322"/>
        <p:cNvGrpSpPr/>
        <p:nvPr/>
      </p:nvGrpSpPr>
      <p:grpSpPr>
        <a:xfrm>
          <a:off x="0" y="0"/>
          <a:ext cx="0" cy="0"/>
          <a:chOff x="0" y="0"/>
          <a:chExt cx="0" cy="0"/>
        </a:xfrm>
      </p:grpSpPr>
      <p:sp>
        <p:nvSpPr>
          <p:cNvPr id="324" name="Google Shape;324;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chemeClr val="tx2"/>
                </a:solidFill>
                <a:latin typeface="Poppins"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5" name="Google Shape;325;p21"/>
          <p:cNvSpPr txBox="1">
            <a:spLocks noGrp="1"/>
          </p:cNvSpPr>
          <p:nvPr>
            <p:ph type="subTitle" idx="1"/>
          </p:nvPr>
        </p:nvSpPr>
        <p:spPr>
          <a:xfrm>
            <a:off x="950967" y="2835867"/>
            <a:ext cx="2674000" cy="224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tx2"/>
                </a:solidFill>
                <a:highlight>
                  <a:srgbClr val="D2EB00"/>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28271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s and text" preserve="1">
  <p:cSld name="Numbers and text">
    <p:spTree>
      <p:nvGrpSpPr>
        <p:cNvPr id="1" name="Shape 339"/>
        <p:cNvGrpSpPr/>
        <p:nvPr/>
      </p:nvGrpSpPr>
      <p:grpSpPr>
        <a:xfrm>
          <a:off x="0" y="0"/>
          <a:ext cx="0" cy="0"/>
          <a:chOff x="0" y="0"/>
          <a:chExt cx="0" cy="0"/>
        </a:xfrm>
      </p:grpSpPr>
      <p:sp>
        <p:nvSpPr>
          <p:cNvPr id="341" name="Google Shape;341;p22"/>
          <p:cNvSpPr txBox="1">
            <a:spLocks noGrp="1"/>
          </p:cNvSpPr>
          <p:nvPr>
            <p:ph type="title" hasCustomPrompt="1"/>
          </p:nvPr>
        </p:nvSpPr>
        <p:spPr>
          <a:xfrm>
            <a:off x="1115167"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2" name="Google Shape;342;p22"/>
          <p:cNvSpPr txBox="1">
            <a:spLocks noGrp="1"/>
          </p:cNvSpPr>
          <p:nvPr>
            <p:ph type="subTitle" idx="1"/>
          </p:nvPr>
        </p:nvSpPr>
        <p:spPr>
          <a:xfrm>
            <a:off x="1115100"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3" name="Google Shape;343;p22"/>
          <p:cNvSpPr txBox="1">
            <a:spLocks noGrp="1"/>
          </p:cNvSpPr>
          <p:nvPr>
            <p:ph type="title" idx="2" hasCustomPrompt="1"/>
          </p:nvPr>
        </p:nvSpPr>
        <p:spPr>
          <a:xfrm>
            <a:off x="4640833"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4" name="Google Shape;344;p22"/>
          <p:cNvSpPr txBox="1">
            <a:spLocks noGrp="1"/>
          </p:cNvSpPr>
          <p:nvPr>
            <p:ph type="subTitle" idx="3"/>
          </p:nvPr>
        </p:nvSpPr>
        <p:spPr>
          <a:xfrm>
            <a:off x="4640767"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5" name="Google Shape;345;p22"/>
          <p:cNvSpPr txBox="1">
            <a:spLocks noGrp="1"/>
          </p:cNvSpPr>
          <p:nvPr>
            <p:ph type="title" idx="4" hasCustomPrompt="1"/>
          </p:nvPr>
        </p:nvSpPr>
        <p:spPr>
          <a:xfrm>
            <a:off x="8166500" y="1838699"/>
            <a:ext cx="2910400" cy="212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000"/>
              <a:buNone/>
              <a:defRPr sz="9600" b="1" i="0">
                <a:solidFill>
                  <a:schemeClr val="tx2"/>
                </a:solidFill>
                <a:highlight>
                  <a:srgbClr val="D2EB00"/>
                </a:highlight>
                <a:latin typeface="Poppins"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r>
              <a:t>xx%</a:t>
            </a:r>
          </a:p>
        </p:txBody>
      </p:sp>
      <p:sp>
        <p:nvSpPr>
          <p:cNvPr id="346" name="Google Shape;346;p22"/>
          <p:cNvSpPr txBox="1">
            <a:spLocks noGrp="1"/>
          </p:cNvSpPr>
          <p:nvPr>
            <p:ph type="subTitle" idx="5"/>
          </p:nvPr>
        </p:nvSpPr>
        <p:spPr>
          <a:xfrm>
            <a:off x="8166433" y="3963331"/>
            <a:ext cx="2910400" cy="92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b="0" i="0">
                <a:solidFill>
                  <a:schemeClr val="tx2"/>
                </a:solidFill>
                <a:latin typeface="GOTHAM-LIGHT" panose="02000504020000020004" pitchFamily="2"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05157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76.xml"/><Relationship Id="rId7" Type="http://schemas.openxmlformats.org/officeDocument/2006/relationships/theme" Target="../theme/theme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16" Type="http://schemas.openxmlformats.org/officeDocument/2006/relationships/slideLayout" Target="../slideLayouts/slideLayout9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74" Type="http://schemas.openxmlformats.org/officeDocument/2006/relationships/slideLayout" Target="../slideLayouts/slideLayout153.xml"/><Relationship Id="rId5" Type="http://schemas.openxmlformats.org/officeDocument/2006/relationships/slideLayout" Target="../slideLayouts/slideLayout84.xml"/><Relationship Id="rId61" Type="http://schemas.openxmlformats.org/officeDocument/2006/relationships/slideLayout" Target="../slideLayouts/slideLayout140.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77" Type="http://schemas.openxmlformats.org/officeDocument/2006/relationships/theme" Target="../theme/theme4.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slideLayout" Target="../slideLayouts/slideLayout151.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75" Type="http://schemas.openxmlformats.org/officeDocument/2006/relationships/slideLayout" Target="../slideLayouts/slideLayout154.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73" Type="http://schemas.openxmlformats.org/officeDocument/2006/relationships/slideLayout" Target="../slideLayouts/slideLayout15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6" Type="http://schemas.openxmlformats.org/officeDocument/2006/relationships/slideLayout" Target="../slideLayouts/slideLayout155.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2" Type="http://schemas.openxmlformats.org/officeDocument/2006/relationships/slideLayout" Target="../slideLayouts/slideLayout81.xml"/><Relationship Id="rId2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5"/>
          <p:cNvSpPr txBox="1">
            <a:spLocks noGrp="1"/>
          </p:cNvSpPr>
          <p:nvPr>
            <p:ph type="title"/>
          </p:nvPr>
        </p:nvSpPr>
        <p:spPr>
          <a:xfrm>
            <a:off x="300038" y="296865"/>
            <a:ext cx="11591927" cy="78955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b="0"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5"/>
          <p:cNvSpPr txBox="1">
            <a:spLocks noGrp="1"/>
          </p:cNvSpPr>
          <p:nvPr>
            <p:ph type="body" idx="1"/>
          </p:nvPr>
        </p:nvSpPr>
        <p:spPr>
          <a:xfrm>
            <a:off x="300038" y="1158845"/>
            <a:ext cx="11591925" cy="540229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dk1"/>
              </a:buClr>
              <a:buSzPts val="2400"/>
              <a:buFont typeface="NTR"/>
              <a:buChar char="▪"/>
              <a:defRPr sz="2400"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NTR"/>
              <a:buChar char="▸"/>
              <a:defRPr sz="2000" b="0" i="0" u="none" strike="noStrike" cap="none">
                <a:solidFill>
                  <a:schemeClr val="dk1"/>
                </a:solidFill>
                <a:latin typeface="Poppins"/>
                <a:ea typeface="Poppins"/>
                <a:cs typeface="Poppins"/>
                <a:sym typeface="Poppins"/>
              </a:defRPr>
            </a:lvl3pPr>
            <a:lvl4pPr marL="1828800" marR="0" lvl="3" indent="-342900"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Poppins"/>
                <a:ea typeface="Poppins"/>
                <a:cs typeface="Poppins"/>
                <a:sym typeface="Poppins"/>
              </a:defRPr>
            </a:lvl4pPr>
            <a:lvl5pPr marL="2286000" marR="0" lvl="4" indent="-342900" algn="l" rtl="0">
              <a:lnSpc>
                <a:spcPct val="90000"/>
              </a:lnSpc>
              <a:spcBef>
                <a:spcPts val="500"/>
              </a:spcBef>
              <a:spcAft>
                <a:spcPts val="0"/>
              </a:spcAft>
              <a:buClr>
                <a:schemeClr val="dk1"/>
              </a:buClr>
              <a:buSzPts val="1800"/>
              <a:buFont typeface="NTR"/>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5"/>
          <p:cNvSpPr txBox="1">
            <a:spLocks noGrp="1"/>
          </p:cNvSpPr>
          <p:nvPr>
            <p:ph type="dt" idx="10"/>
          </p:nvPr>
        </p:nvSpPr>
        <p:spPr>
          <a:xfrm>
            <a:off x="300037" y="6664451"/>
            <a:ext cx="27432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5"/>
          <p:cNvSpPr txBox="1">
            <a:spLocks noGrp="1"/>
          </p:cNvSpPr>
          <p:nvPr>
            <p:ph type="ftr" idx="11"/>
          </p:nvPr>
        </p:nvSpPr>
        <p:spPr>
          <a:xfrm>
            <a:off x="4038600" y="6664449"/>
            <a:ext cx="4114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5"/>
          <p:cNvSpPr txBox="1">
            <a:spLocks noGrp="1"/>
          </p:cNvSpPr>
          <p:nvPr>
            <p:ph type="sldNum" idx="12"/>
          </p:nvPr>
        </p:nvSpPr>
        <p:spPr>
          <a:xfrm>
            <a:off x="9148763" y="6664451"/>
            <a:ext cx="27432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Poppins"/>
                <a:ea typeface="Poppins"/>
                <a:cs typeface="Poppins"/>
                <a:sym typeface="Poppins"/>
              </a:defRPr>
            </a:lvl1pPr>
            <a:lvl2pPr marL="0" marR="0" lvl="1" indent="0" algn="r" rtl="0">
              <a:spcBef>
                <a:spcPts val="0"/>
              </a:spcBef>
              <a:buNone/>
              <a:defRPr sz="1000" b="0" i="0" u="none" strike="noStrike" cap="none">
                <a:solidFill>
                  <a:schemeClr val="dk1"/>
                </a:solidFill>
                <a:latin typeface="Poppins"/>
                <a:ea typeface="Poppins"/>
                <a:cs typeface="Poppins"/>
                <a:sym typeface="Poppins"/>
              </a:defRPr>
            </a:lvl2pPr>
            <a:lvl3pPr marL="0" marR="0" lvl="2" indent="0" algn="r" rtl="0">
              <a:spcBef>
                <a:spcPts val="0"/>
              </a:spcBef>
              <a:buNone/>
              <a:defRPr sz="1000" b="0" i="0" u="none" strike="noStrike" cap="none">
                <a:solidFill>
                  <a:schemeClr val="dk1"/>
                </a:solidFill>
                <a:latin typeface="Poppins"/>
                <a:ea typeface="Poppins"/>
                <a:cs typeface="Poppins"/>
                <a:sym typeface="Poppins"/>
              </a:defRPr>
            </a:lvl3pPr>
            <a:lvl4pPr marL="0" marR="0" lvl="3" indent="0" algn="r" rtl="0">
              <a:spcBef>
                <a:spcPts val="0"/>
              </a:spcBef>
              <a:buNone/>
              <a:defRPr sz="1000" b="0" i="0" u="none" strike="noStrike" cap="none">
                <a:solidFill>
                  <a:schemeClr val="dk1"/>
                </a:solidFill>
                <a:latin typeface="Poppins"/>
                <a:ea typeface="Poppins"/>
                <a:cs typeface="Poppins"/>
                <a:sym typeface="Poppins"/>
              </a:defRPr>
            </a:lvl4pPr>
            <a:lvl5pPr marL="0" marR="0" lvl="4" indent="0" algn="r" rtl="0">
              <a:spcBef>
                <a:spcPts val="0"/>
              </a:spcBef>
              <a:buNone/>
              <a:defRPr sz="1000" b="0" i="0" u="none" strike="noStrike" cap="none">
                <a:solidFill>
                  <a:schemeClr val="dk1"/>
                </a:solidFill>
                <a:latin typeface="Poppins"/>
                <a:ea typeface="Poppins"/>
                <a:cs typeface="Poppins"/>
                <a:sym typeface="Poppins"/>
              </a:defRPr>
            </a:lvl5pPr>
            <a:lvl6pPr marL="0" marR="0" lvl="5" indent="0" algn="r" rtl="0">
              <a:spcBef>
                <a:spcPts val="0"/>
              </a:spcBef>
              <a:buNone/>
              <a:defRPr sz="1000" b="0" i="0" u="none" strike="noStrike" cap="none">
                <a:solidFill>
                  <a:schemeClr val="dk1"/>
                </a:solidFill>
                <a:latin typeface="Poppins"/>
                <a:ea typeface="Poppins"/>
                <a:cs typeface="Poppins"/>
                <a:sym typeface="Poppins"/>
              </a:defRPr>
            </a:lvl6pPr>
            <a:lvl7pPr marL="0" marR="0" lvl="6" indent="0" algn="r" rtl="0">
              <a:spcBef>
                <a:spcPts val="0"/>
              </a:spcBef>
              <a:buNone/>
              <a:defRPr sz="1000" b="0" i="0" u="none" strike="noStrike" cap="none">
                <a:solidFill>
                  <a:schemeClr val="dk1"/>
                </a:solidFill>
                <a:latin typeface="Poppins"/>
                <a:ea typeface="Poppins"/>
                <a:cs typeface="Poppins"/>
                <a:sym typeface="Poppins"/>
              </a:defRPr>
            </a:lvl7pPr>
            <a:lvl8pPr marL="0" marR="0" lvl="7" indent="0" algn="r" rtl="0">
              <a:spcBef>
                <a:spcPts val="0"/>
              </a:spcBef>
              <a:buNone/>
              <a:defRPr sz="1000" b="0" i="0" u="none" strike="noStrike" cap="none">
                <a:solidFill>
                  <a:schemeClr val="dk1"/>
                </a:solidFill>
                <a:latin typeface="Poppins"/>
                <a:ea typeface="Poppins"/>
                <a:cs typeface="Poppins"/>
                <a:sym typeface="Poppins"/>
              </a:defRPr>
            </a:lvl8pPr>
            <a:lvl9pPr marL="0" marR="0" lvl="8" indent="0" algn="r" rtl="0">
              <a:spcBef>
                <a:spcPts val="0"/>
              </a:spcBef>
              <a:buNone/>
              <a:defRPr sz="10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189">
          <p15:clr>
            <a:srgbClr val="F26B43"/>
          </p15:clr>
        </p15:guide>
        <p15:guide id="3" pos="7491">
          <p15:clr>
            <a:srgbClr val="F26B43"/>
          </p15:clr>
        </p15:guide>
        <p15:guide id="4" orient="horz" pos="2160">
          <p15:clr>
            <a:srgbClr val="F26B43"/>
          </p15:clr>
        </p15:guide>
        <p15:guide id="5" orient="horz" pos="187">
          <p15:clr>
            <a:srgbClr val="F26B43"/>
          </p15:clr>
        </p15:guide>
        <p15:guide id="6" orient="horz" pos="41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5E209C-B7EB-E938-082E-B164E3983C49}"/>
              </a:ext>
            </a:extLst>
          </p:cNvPr>
          <p:cNvSpPr/>
          <p:nvPr userDrawn="1"/>
        </p:nvSpPr>
        <p:spPr>
          <a:xfrm>
            <a:off x="0" y="0"/>
            <a:ext cx="12192000" cy="1992570"/>
          </a:xfrm>
          <a:prstGeom prst="rect">
            <a:avLst/>
          </a:prstGeom>
          <a:solidFill>
            <a:srgbClr val="CFE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F50DBD-CDC2-E045-34A7-88740FB02D0C}"/>
              </a:ext>
            </a:extLst>
          </p:cNvPr>
          <p:cNvPicPr>
            <a:picLocks noChangeAspect="1"/>
          </p:cNvPicPr>
          <p:nvPr userDrawn="1"/>
        </p:nvPicPr>
        <p:blipFill>
          <a:blip r:embed="rId8"/>
          <a:stretch>
            <a:fillRect/>
          </a:stretch>
        </p:blipFill>
        <p:spPr>
          <a:xfrm>
            <a:off x="-10192" y="1992570"/>
            <a:ext cx="12202192" cy="4865430"/>
          </a:xfrm>
          <a:prstGeom prst="rect">
            <a:avLst/>
          </a:prstGeom>
        </p:spPr>
      </p:pic>
      <p:sp>
        <p:nvSpPr>
          <p:cNvPr id="18" name="Rectangle 17">
            <a:extLst>
              <a:ext uri="{FF2B5EF4-FFF2-40B4-BE49-F238E27FC236}">
                <a16:creationId xmlns:a16="http://schemas.microsoft.com/office/drawing/2014/main" id="{B36FD2DB-263D-E1A9-BD8E-D3A406FF122F}"/>
              </a:ext>
            </a:extLst>
          </p:cNvPr>
          <p:cNvSpPr/>
          <p:nvPr userDrawn="1"/>
        </p:nvSpPr>
        <p:spPr>
          <a:xfrm>
            <a:off x="-10192" y="0"/>
            <a:ext cx="12202192" cy="6858000"/>
          </a:xfrm>
          <a:prstGeom prst="rect">
            <a:avLst/>
          </a:prstGeom>
          <a:solidFill>
            <a:srgbClr val="182D41">
              <a:alpha val="9444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C019D6-6A47-3D6C-1456-DEB229EF66A6}"/>
              </a:ext>
            </a:extLst>
          </p:cNvPr>
          <p:cNvSpPr/>
          <p:nvPr userDrawn="1"/>
        </p:nvSpPr>
        <p:spPr>
          <a:xfrm>
            <a:off x="0" y="0"/>
            <a:ext cx="12192000" cy="690113"/>
          </a:xfrm>
          <a:prstGeom prst="rect">
            <a:avLst/>
          </a:pr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44FACB-6BA1-3BD4-E9CC-097F6D30DD2C}"/>
              </a:ext>
            </a:extLst>
          </p:cNvPr>
          <p:cNvSpPr/>
          <p:nvPr userDrawn="1"/>
        </p:nvSpPr>
        <p:spPr>
          <a:xfrm>
            <a:off x="0" y="6167887"/>
            <a:ext cx="12192000" cy="690113"/>
          </a:xfrm>
          <a:prstGeom prst="rect">
            <a:avLst/>
          </a:pr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9D0D03-B8FF-3FFB-DF7B-70B2F2AE59B2}"/>
              </a:ext>
            </a:extLst>
          </p:cNvPr>
          <p:cNvSpPr/>
          <p:nvPr userDrawn="1"/>
        </p:nvSpPr>
        <p:spPr>
          <a:xfrm rot="5400000">
            <a:off x="-2885538" y="3282351"/>
            <a:ext cx="6461185" cy="690113"/>
          </a:xfrm>
          <a:prstGeom prst="rect">
            <a:avLst/>
          </a:pr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5521B0-D7A1-BBDC-46D4-54664226E5B0}"/>
              </a:ext>
            </a:extLst>
          </p:cNvPr>
          <p:cNvSpPr/>
          <p:nvPr userDrawn="1"/>
        </p:nvSpPr>
        <p:spPr>
          <a:xfrm rot="5400000">
            <a:off x="8616351" y="3282351"/>
            <a:ext cx="6461185" cy="690113"/>
          </a:xfrm>
          <a:prstGeom prst="rect">
            <a:avLst/>
          </a:pr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64259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txStyles>
    <p:titleStyle>
      <a:lvl1pPr algn="ctr" defTabSz="914400" rtl="0" eaLnBrk="1" latinLnBrk="0" hangingPunct="1">
        <a:lnSpc>
          <a:spcPct val="90000"/>
        </a:lnSpc>
        <a:spcBef>
          <a:spcPct val="0"/>
        </a:spcBef>
        <a:buNone/>
        <a:defRPr sz="7200" b="1" i="0" kern="1200">
          <a:solidFill>
            <a:schemeClr val="bg1"/>
          </a:solidFill>
          <a:latin typeface="Poppins" pitchFamily="2" charset="77"/>
          <a:ea typeface="+mj-ea"/>
          <a:cs typeface="Poppins" pitchFamily="2" charset="77"/>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C17E4-D863-74C6-B5EB-1979D7E09B08}"/>
              </a:ext>
            </a:extLst>
          </p:cNvPr>
          <p:cNvSpPr>
            <a:spLocks noGrp="1"/>
          </p:cNvSpPr>
          <p:nvPr>
            <p:ph type="title"/>
          </p:nvPr>
        </p:nvSpPr>
        <p:spPr>
          <a:xfrm>
            <a:off x="300038" y="296865"/>
            <a:ext cx="11591927" cy="78955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D543E38-B672-17E8-FDE6-AD48C1D30A85}"/>
              </a:ext>
            </a:extLst>
          </p:cNvPr>
          <p:cNvSpPr>
            <a:spLocks noGrp="1"/>
          </p:cNvSpPr>
          <p:nvPr>
            <p:ph type="body" idx="1"/>
          </p:nvPr>
        </p:nvSpPr>
        <p:spPr>
          <a:xfrm>
            <a:off x="300038" y="1158845"/>
            <a:ext cx="11591925" cy="540229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6379A6-A673-D9CD-D322-B388FB31AA5C}"/>
              </a:ext>
            </a:extLst>
          </p:cNvPr>
          <p:cNvSpPr>
            <a:spLocks noGrp="1"/>
          </p:cNvSpPr>
          <p:nvPr>
            <p:ph type="dt" sz="half" idx="2"/>
          </p:nvPr>
        </p:nvSpPr>
        <p:spPr>
          <a:xfrm>
            <a:off x="300037" y="6664451"/>
            <a:ext cx="2743200" cy="182563"/>
          </a:xfrm>
          <a:prstGeom prst="rect">
            <a:avLst/>
          </a:prstGeom>
        </p:spPr>
        <p:txBody>
          <a:bodyPr vert="horz" lIns="91440" tIns="45720" rIns="91440" bIns="45720" rtlCol="0" anchor="ctr"/>
          <a:lstStyle>
            <a:lvl1pPr algn="l">
              <a:defRPr sz="1000" b="0" i="0">
                <a:solidFill>
                  <a:schemeClr val="tx1"/>
                </a:solidFill>
                <a:latin typeface="Poppins" pitchFamily="2" charset="77"/>
                <a:cs typeface="Segoe UI" panose="020B0502040204020203" pitchFamily="34" charset="0"/>
              </a:defRPr>
            </a:lvl1pPr>
          </a:lstStyle>
          <a:p>
            <a:fld id="{2226105F-C097-D247-92FD-FBDA5E1E57C3}" type="datetimeFigureOut">
              <a:rPr lang="en-US" smtClean="0"/>
              <a:pPr/>
              <a:t>10/3/2025</a:t>
            </a:fld>
            <a:endParaRPr lang="en-US"/>
          </a:p>
        </p:txBody>
      </p:sp>
      <p:sp>
        <p:nvSpPr>
          <p:cNvPr id="5" name="Footer Placeholder 4">
            <a:extLst>
              <a:ext uri="{FF2B5EF4-FFF2-40B4-BE49-F238E27FC236}">
                <a16:creationId xmlns:a16="http://schemas.microsoft.com/office/drawing/2014/main" id="{2836697C-29C4-DCA2-95FF-EBD3AFA214E1}"/>
              </a:ext>
            </a:extLst>
          </p:cNvPr>
          <p:cNvSpPr>
            <a:spLocks noGrp="1"/>
          </p:cNvSpPr>
          <p:nvPr>
            <p:ph type="ftr" sz="quarter" idx="3"/>
          </p:nvPr>
        </p:nvSpPr>
        <p:spPr>
          <a:xfrm>
            <a:off x="4038600" y="6664449"/>
            <a:ext cx="4114800" cy="182563"/>
          </a:xfrm>
          <a:prstGeom prst="rect">
            <a:avLst/>
          </a:prstGeom>
        </p:spPr>
        <p:txBody>
          <a:bodyPr vert="horz" lIns="91440" tIns="45720" rIns="91440" bIns="45720" rtlCol="0" anchor="ctr"/>
          <a:lstStyle>
            <a:lvl1pPr algn="ctr">
              <a:defRPr sz="1000" b="0" i="0">
                <a:solidFill>
                  <a:schemeClr val="tx1"/>
                </a:solidFill>
                <a:latin typeface="Poppins" pitchFamily="2" charset="77"/>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5A4C5EC3-AB97-7C51-666D-CDF979BB7F4F}"/>
              </a:ext>
            </a:extLst>
          </p:cNvPr>
          <p:cNvSpPr>
            <a:spLocks noGrp="1"/>
          </p:cNvSpPr>
          <p:nvPr>
            <p:ph type="sldNum" sz="quarter" idx="4"/>
          </p:nvPr>
        </p:nvSpPr>
        <p:spPr>
          <a:xfrm>
            <a:off x="9148763" y="6664451"/>
            <a:ext cx="2743200" cy="182563"/>
          </a:xfrm>
          <a:prstGeom prst="rect">
            <a:avLst/>
          </a:prstGeom>
        </p:spPr>
        <p:txBody>
          <a:bodyPr vert="horz" lIns="91440" tIns="45720" rIns="91440" bIns="45720" rtlCol="0" anchor="ctr"/>
          <a:lstStyle>
            <a:lvl1pPr algn="r">
              <a:defRPr sz="1000" b="0" i="0">
                <a:solidFill>
                  <a:schemeClr val="tx1"/>
                </a:solidFill>
                <a:latin typeface="Poppins" pitchFamily="2" charset="77"/>
                <a:ea typeface="GT Alpina Light" pitchFamily="2" charset="77"/>
                <a:cs typeface="Segoe UI" panose="020B0502040204020203" pitchFamily="34" charset="0"/>
              </a:defRPr>
            </a:lvl1pPr>
          </a:lstStyle>
          <a:p>
            <a:fld id="{FCE95318-0374-9C4F-B848-4C181EBDD85F}" type="slidenum">
              <a:rPr lang="en-US" smtClean="0"/>
              <a:pPr/>
              <a:t>‹#›</a:t>
            </a:fld>
            <a:endParaRPr lang="en-US"/>
          </a:p>
        </p:txBody>
      </p:sp>
    </p:spTree>
    <p:extLst>
      <p:ext uri="{BB962C8B-B14F-4D97-AF65-F5344CB8AC3E}">
        <p14:creationId xmlns:p14="http://schemas.microsoft.com/office/powerpoint/2010/main" val="26928747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 id="2147483802" r:id="rId65"/>
    <p:sldLayoutId id="2147483803" r:id="rId66"/>
    <p:sldLayoutId id="2147483804" r:id="rId67"/>
    <p:sldLayoutId id="2147483805" r:id="rId68"/>
    <p:sldLayoutId id="2147483806" r:id="rId69"/>
    <p:sldLayoutId id="2147483807" r:id="rId70"/>
    <p:sldLayoutId id="2147483808" r:id="rId71"/>
    <p:sldLayoutId id="2147483809" r:id="rId72"/>
    <p:sldLayoutId id="2147483810" r:id="rId73"/>
    <p:sldLayoutId id="2147483811" r:id="rId74"/>
    <p:sldLayoutId id="2147483812" r:id="rId75"/>
    <p:sldLayoutId id="2147483813" r:id="rId76"/>
  </p:sldLayoutIdLst>
  <p:txStyles>
    <p:titleStyle>
      <a:lvl1pPr algn="l" defTabSz="914377" rtl="0" eaLnBrk="1" latinLnBrk="0" hangingPunct="1">
        <a:lnSpc>
          <a:spcPct val="90000"/>
        </a:lnSpc>
        <a:spcBef>
          <a:spcPct val="0"/>
        </a:spcBef>
        <a:buNone/>
        <a:defRPr sz="4400" b="0" i="0" kern="1200">
          <a:solidFill>
            <a:schemeClr val="tx1"/>
          </a:solidFill>
          <a:latin typeface="Poppins" pitchFamily="2" charset="77"/>
          <a:ea typeface="GT Alpina Light" pitchFamily="2" charset="77"/>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89">
          <p15:clr>
            <a:srgbClr val="F26B43"/>
          </p15:clr>
        </p15:guide>
        <p15:guide id="3" pos="7491">
          <p15:clr>
            <a:srgbClr val="F26B43"/>
          </p15:clr>
        </p15:guide>
        <p15:guide id="4" orient="horz" pos="2160">
          <p15:clr>
            <a:srgbClr val="F26B43"/>
          </p15:clr>
        </p15:guide>
        <p15:guide id="5" orient="horz" pos="187">
          <p15:clr>
            <a:srgbClr val="F26B43"/>
          </p15:clr>
        </p15:guide>
        <p15:guide id="6" orient="horz" pos="41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hyperlink" Target="https://www.californiacommunitycollegehbcutransfer.com/partner-hbcus" TargetMode="External"/><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hyperlink" Target="https://elcamino.formstack.com/forms/student_contact" TargetMode="Externa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880258252"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464" name="Google Shape;46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465" name="Google Shape;465;p1" descr="A group of people sitting around a table looking at a computer&#10;&#10;Description automatically generated with medium confidence"/>
          <p:cNvPicPr preferRelativeResize="0"/>
          <p:nvPr/>
        </p:nvPicPr>
        <p:blipFill rotWithShape="1">
          <a:blip r:embed="rId3">
            <a:alphaModFix/>
          </a:blip>
          <a:srcRect t="1967" r="3226" b="4182"/>
          <a:stretch/>
        </p:blipFill>
        <p:spPr>
          <a:xfrm>
            <a:off x="0" y="0"/>
            <a:ext cx="12192000" cy="6858000"/>
          </a:xfrm>
          <a:prstGeom prst="rect">
            <a:avLst/>
          </a:prstGeom>
          <a:noFill/>
          <a:ln>
            <a:noFill/>
          </a:ln>
        </p:spPr>
      </p:pic>
      <p:sp>
        <p:nvSpPr>
          <p:cNvPr id="466" name="Google Shape;466;p1"/>
          <p:cNvSpPr/>
          <p:nvPr/>
        </p:nvSpPr>
        <p:spPr>
          <a:xfrm>
            <a:off x="0" y="0"/>
            <a:ext cx="12192000" cy="6858000"/>
          </a:xfrm>
          <a:prstGeom prst="rect">
            <a:avLst/>
          </a:prstGeom>
          <a:solidFill>
            <a:srgbClr val="182C4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68" name="Google Shape;468;p1" descr="Graphical user interface, text&#10;&#10;Description automatically generated"/>
          <p:cNvPicPr preferRelativeResize="0"/>
          <p:nvPr/>
        </p:nvPicPr>
        <p:blipFill rotWithShape="1">
          <a:blip r:embed="rId4">
            <a:alphaModFix/>
          </a:blip>
          <a:srcRect/>
          <a:stretch/>
        </p:blipFill>
        <p:spPr>
          <a:xfrm>
            <a:off x="5472143" y="5625710"/>
            <a:ext cx="1247712" cy="649934"/>
          </a:xfrm>
          <a:prstGeom prst="rect">
            <a:avLst/>
          </a:prstGeom>
          <a:noFill/>
          <a:ln>
            <a:noFill/>
          </a:ln>
        </p:spPr>
      </p:pic>
      <p:sp>
        <p:nvSpPr>
          <p:cNvPr id="2" name="Google Shape;467;p1">
            <a:extLst>
              <a:ext uri="{FF2B5EF4-FFF2-40B4-BE49-F238E27FC236}">
                <a16:creationId xmlns:a16="http://schemas.microsoft.com/office/drawing/2014/main" id="{03DC3351-F1B8-8811-70A6-A29ED487A443}"/>
              </a:ext>
            </a:extLst>
          </p:cNvPr>
          <p:cNvSpPr txBox="1"/>
          <p:nvPr/>
        </p:nvSpPr>
        <p:spPr>
          <a:xfrm>
            <a:off x="0" y="2949979"/>
            <a:ext cx="12191999" cy="958042"/>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4800" b="1" kern="1200">
                <a:solidFill>
                  <a:srgbClr val="D2EB00"/>
                </a:solidFill>
                <a:latin typeface="Poppins" pitchFamily="2" charset="77"/>
                <a:ea typeface="GT Alpina Light" pitchFamily="2" charset="77"/>
                <a:cs typeface="Poppins" pitchFamily="2" charset="77"/>
                <a:sym typeface="Poppins"/>
              </a:rPr>
              <a:t>Hoffman HBCU Scholarship</a:t>
            </a:r>
          </a:p>
          <a:p>
            <a:pPr marL="0" marR="0" lvl="0" indent="0" algn="ctr" rtl="0">
              <a:spcBef>
                <a:spcPts val="0"/>
              </a:spcBef>
              <a:spcAft>
                <a:spcPts val="0"/>
              </a:spcAft>
              <a:buNone/>
            </a:pPr>
            <a:r>
              <a:rPr lang="en-US" sz="4800" b="1" kern="1200">
                <a:solidFill>
                  <a:srgbClr val="D2EB00"/>
                </a:solidFill>
                <a:latin typeface="Poppins" pitchFamily="2" charset="77"/>
                <a:ea typeface="GT Alpina Light" pitchFamily="2" charset="77"/>
                <a:cs typeface="Poppins" pitchFamily="2" charset="77"/>
                <a:sym typeface="Poppins"/>
              </a:rPr>
              <a:t>Information</a:t>
            </a:r>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and person looking at a computer&#10;&#10;Description automatically generated">
            <a:extLst>
              <a:ext uri="{FF2B5EF4-FFF2-40B4-BE49-F238E27FC236}">
                <a16:creationId xmlns:a16="http://schemas.microsoft.com/office/drawing/2014/main" id="{2389A84F-DD28-0A76-598A-406401B067F7}"/>
              </a:ext>
            </a:extLst>
          </p:cNvPr>
          <p:cNvPicPr>
            <a:picLocks noChangeAspect="1"/>
          </p:cNvPicPr>
          <p:nvPr/>
        </p:nvPicPr>
        <p:blipFill rotWithShape="1">
          <a:blip r:embed="rId3"/>
          <a:srcRect l="12134" t="25969"/>
          <a:stretch/>
        </p:blipFill>
        <p:spPr>
          <a:xfrm>
            <a:off x="-9832" y="0"/>
            <a:ext cx="12212423" cy="6858000"/>
          </a:xfrm>
          <a:prstGeom prst="rect">
            <a:avLst/>
          </a:prstGeom>
        </p:spPr>
      </p:pic>
      <p:sp>
        <p:nvSpPr>
          <p:cNvPr id="10" name="Freeform 9">
            <a:extLst>
              <a:ext uri="{FF2B5EF4-FFF2-40B4-BE49-F238E27FC236}">
                <a16:creationId xmlns:a16="http://schemas.microsoft.com/office/drawing/2014/main" id="{0D92CDB0-D2BD-7D65-9A43-F9D6B109BE08}"/>
              </a:ext>
            </a:extLst>
          </p:cNvPr>
          <p:cNvSpPr/>
          <p:nvPr/>
        </p:nvSpPr>
        <p:spPr>
          <a:xfrm>
            <a:off x="-53546" y="3974888"/>
            <a:ext cx="12245546" cy="2128202"/>
          </a:xfrm>
          <a:custGeom>
            <a:avLst/>
            <a:gdLst>
              <a:gd name="connsiteX0" fmla="*/ 49427 w 12245546"/>
              <a:gd name="connsiteY0" fmla="*/ 0 h 2582562"/>
              <a:gd name="connsiteX1" fmla="*/ 49427 w 12245546"/>
              <a:gd name="connsiteY1" fmla="*/ 0 h 2582562"/>
              <a:gd name="connsiteX2" fmla="*/ 1235676 w 12245546"/>
              <a:gd name="connsiteY2" fmla="*/ 518984 h 2582562"/>
              <a:gd name="connsiteX3" fmla="*/ 4102443 w 12245546"/>
              <a:gd name="connsiteY3" fmla="*/ 333632 h 2582562"/>
              <a:gd name="connsiteX4" fmla="*/ 5202195 w 12245546"/>
              <a:gd name="connsiteY4" fmla="*/ 185351 h 2582562"/>
              <a:gd name="connsiteX5" fmla="*/ 6141308 w 12245546"/>
              <a:gd name="connsiteY5" fmla="*/ 345989 h 2582562"/>
              <a:gd name="connsiteX6" fmla="*/ 7315200 w 12245546"/>
              <a:gd name="connsiteY6" fmla="*/ 37070 h 2582562"/>
              <a:gd name="connsiteX7" fmla="*/ 8192530 w 12245546"/>
              <a:gd name="connsiteY7" fmla="*/ 407773 h 2582562"/>
              <a:gd name="connsiteX8" fmla="*/ 9687698 w 12245546"/>
              <a:gd name="connsiteY8" fmla="*/ 506627 h 2582562"/>
              <a:gd name="connsiteX9" fmla="*/ 10849233 w 12245546"/>
              <a:gd name="connsiteY9" fmla="*/ 296562 h 2582562"/>
              <a:gd name="connsiteX10" fmla="*/ 11837773 w 12245546"/>
              <a:gd name="connsiteY10" fmla="*/ 531340 h 2582562"/>
              <a:gd name="connsiteX11" fmla="*/ 12245546 w 12245546"/>
              <a:gd name="connsiteY11" fmla="*/ 296562 h 2582562"/>
              <a:gd name="connsiteX12" fmla="*/ 12245546 w 12245546"/>
              <a:gd name="connsiteY12" fmla="*/ 2582562 h 2582562"/>
              <a:gd name="connsiteX13" fmla="*/ 0 w 12245546"/>
              <a:gd name="connsiteY13" fmla="*/ 2520778 h 2582562"/>
              <a:gd name="connsiteX14" fmla="*/ 49427 w 12245546"/>
              <a:gd name="connsiteY14" fmla="*/ 0 h 25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5546" h="2582562">
                <a:moveTo>
                  <a:pt x="49427" y="0"/>
                </a:moveTo>
                <a:lnTo>
                  <a:pt x="49427" y="0"/>
                </a:lnTo>
                <a:lnTo>
                  <a:pt x="1235676" y="518984"/>
                </a:lnTo>
                <a:lnTo>
                  <a:pt x="4102443" y="333632"/>
                </a:lnTo>
                <a:lnTo>
                  <a:pt x="5202195" y="185351"/>
                </a:lnTo>
                <a:lnTo>
                  <a:pt x="6141308" y="345989"/>
                </a:lnTo>
                <a:lnTo>
                  <a:pt x="7315200" y="37070"/>
                </a:lnTo>
                <a:lnTo>
                  <a:pt x="8192530" y="407773"/>
                </a:lnTo>
                <a:lnTo>
                  <a:pt x="9687698" y="506627"/>
                </a:lnTo>
                <a:lnTo>
                  <a:pt x="10849233" y="296562"/>
                </a:lnTo>
                <a:lnTo>
                  <a:pt x="11837773" y="531340"/>
                </a:lnTo>
                <a:lnTo>
                  <a:pt x="12245546" y="296562"/>
                </a:lnTo>
                <a:lnTo>
                  <a:pt x="12245546" y="2582562"/>
                </a:lnTo>
                <a:lnTo>
                  <a:pt x="0" y="2520778"/>
                </a:lnTo>
                <a:lnTo>
                  <a:pt x="49427" y="0"/>
                </a:lnTo>
                <a:close/>
              </a:path>
            </a:pathLst>
          </a:cu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B2B6481-89D2-5843-3E03-773343F535B9}"/>
              </a:ext>
            </a:extLst>
          </p:cNvPr>
          <p:cNvSpPr/>
          <p:nvPr/>
        </p:nvSpPr>
        <p:spPr>
          <a:xfrm>
            <a:off x="-43032" y="5807816"/>
            <a:ext cx="12235032" cy="1136226"/>
          </a:xfrm>
          <a:prstGeom prst="rect">
            <a:avLst/>
          </a:prstGeom>
          <a:solidFill>
            <a:srgbClr val="182D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FD1E128-1E3D-CB7E-4664-F602F11A041D}"/>
              </a:ext>
            </a:extLst>
          </p:cNvPr>
          <p:cNvSpPr>
            <a:spLocks noGrp="1"/>
          </p:cNvSpPr>
          <p:nvPr>
            <p:ph type="title"/>
          </p:nvPr>
        </p:nvSpPr>
        <p:spPr>
          <a:xfrm>
            <a:off x="864973" y="5733831"/>
            <a:ext cx="10515600" cy="613745"/>
          </a:xfrm>
        </p:spPr>
        <p:txBody>
          <a:bodyPr/>
          <a:lstStyle/>
          <a:p>
            <a:pPr algn="l"/>
            <a:r>
              <a:rPr lang="en-US" sz="2800" b="0"/>
              <a:t>Increase diversity in the communications industry by tapping into the diverse talent pool of 2.4M students at California Community Colleges. </a:t>
            </a:r>
          </a:p>
        </p:txBody>
      </p:sp>
      <p:sp>
        <p:nvSpPr>
          <p:cNvPr id="2" name="Title 1">
            <a:extLst>
              <a:ext uri="{FF2B5EF4-FFF2-40B4-BE49-F238E27FC236}">
                <a16:creationId xmlns:a16="http://schemas.microsoft.com/office/drawing/2014/main" id="{505F036C-293B-D531-9C7B-2BB8705D088F}"/>
              </a:ext>
            </a:extLst>
          </p:cNvPr>
          <p:cNvSpPr txBox="1">
            <a:spLocks/>
          </p:cNvSpPr>
          <p:nvPr/>
        </p:nvSpPr>
        <p:spPr>
          <a:xfrm>
            <a:off x="582561" y="407246"/>
            <a:ext cx="10515600" cy="870551"/>
          </a:xfrm>
          <a:prstGeom prst="rect">
            <a:avLst/>
          </a:prstGeom>
        </p:spPr>
        <p:txBody>
          <a:bodyPr anchor="b"/>
          <a:lstStyle>
            <a:lvl1pPr algn="ctr" defTabSz="914400" rtl="0" eaLnBrk="1" latinLnBrk="0" hangingPunct="1">
              <a:lnSpc>
                <a:spcPct val="90000"/>
              </a:lnSpc>
              <a:spcBef>
                <a:spcPct val="0"/>
              </a:spcBef>
              <a:buNone/>
              <a:defRPr sz="6000" b="1" i="0" kern="1200">
                <a:solidFill>
                  <a:schemeClr val="bg1"/>
                </a:solidFill>
                <a:latin typeface="Poppins" pitchFamily="2" charset="77"/>
                <a:ea typeface="+mj-ea"/>
                <a:cs typeface="Poppins" pitchFamily="2" charset="77"/>
              </a:defRPr>
            </a:lvl1pPr>
          </a:lstStyle>
          <a:p>
            <a:pPr algn="l">
              <a:buClrTx/>
              <a:buFontTx/>
            </a:pPr>
            <a:r>
              <a:rPr lang="en-US" sz="4800">
                <a:solidFill>
                  <a:srgbClr val="182D41"/>
                </a:solidFill>
              </a:rPr>
              <a:t>Goal</a:t>
            </a:r>
          </a:p>
        </p:txBody>
      </p:sp>
    </p:spTree>
    <p:extLst>
      <p:ext uri="{BB962C8B-B14F-4D97-AF65-F5344CB8AC3E}">
        <p14:creationId xmlns:p14="http://schemas.microsoft.com/office/powerpoint/2010/main" val="273686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759-E07D-5CEA-59FC-DAD358863C94}"/>
              </a:ext>
            </a:extLst>
          </p:cNvPr>
          <p:cNvSpPr>
            <a:spLocks noGrp="1"/>
          </p:cNvSpPr>
          <p:nvPr>
            <p:ph type="title"/>
          </p:nvPr>
        </p:nvSpPr>
        <p:spPr>
          <a:xfrm>
            <a:off x="838200" y="426910"/>
            <a:ext cx="10515600" cy="870551"/>
          </a:xfrm>
        </p:spPr>
        <p:txBody>
          <a:bodyPr/>
          <a:lstStyle/>
          <a:p>
            <a:pPr algn="l"/>
            <a:r>
              <a:rPr lang="en-US" sz="4800">
                <a:solidFill>
                  <a:srgbClr val="182D41"/>
                </a:solidFill>
              </a:rPr>
              <a:t>Scholarship Information</a:t>
            </a:r>
          </a:p>
        </p:txBody>
      </p:sp>
      <p:sp>
        <p:nvSpPr>
          <p:cNvPr id="3" name="Content Placeholder 2">
            <a:extLst>
              <a:ext uri="{FF2B5EF4-FFF2-40B4-BE49-F238E27FC236}">
                <a16:creationId xmlns:a16="http://schemas.microsoft.com/office/drawing/2014/main" id="{3A8C9E51-B095-90FD-AB26-FF4686BDDEA1}"/>
              </a:ext>
            </a:extLst>
          </p:cNvPr>
          <p:cNvSpPr>
            <a:spLocks noGrp="1"/>
          </p:cNvSpPr>
          <p:nvPr>
            <p:ph idx="1"/>
          </p:nvPr>
        </p:nvSpPr>
        <p:spPr>
          <a:xfrm>
            <a:off x="838201" y="1474421"/>
            <a:ext cx="6025178" cy="4646923"/>
          </a:xfrm>
        </p:spPr>
        <p:txBody>
          <a:bodyPr lIns="91440" tIns="45720" rIns="91440" bIns="45720" anchor="t"/>
          <a:lstStyle/>
          <a:p>
            <a:pPr marL="285750" indent="-285750" algn="l">
              <a:lnSpc>
                <a:spcPct val="100000"/>
              </a:lnSpc>
              <a:buFont typeface="Arial" panose="020B0604020202020204" pitchFamily="34" charset="0"/>
              <a:buChar char="•"/>
            </a:pPr>
            <a:r>
              <a:rPr lang="en-US" sz="1800">
                <a:solidFill>
                  <a:srgbClr val="000000"/>
                </a:solidFill>
                <a:latin typeface="Poppins"/>
                <a:cs typeface="Poppins"/>
              </a:rPr>
              <a:t>Developed in partnership with the California Community Colleges Transfer Guarantee Pathway Agreement to HBCU </a:t>
            </a:r>
          </a:p>
          <a:p>
            <a:pPr marL="285750" indent="-285750" algn="l">
              <a:lnSpc>
                <a:spcPct val="100000"/>
              </a:lnSpc>
              <a:buFont typeface="Arial" panose="020B0604020202020204" pitchFamily="34" charset="0"/>
              <a:buChar char="•"/>
            </a:pPr>
            <a:r>
              <a:rPr lang="en-US" sz="1800">
                <a:solidFill>
                  <a:srgbClr val="000000"/>
                </a:solidFill>
              </a:rPr>
              <a:t>Offer one scholarship annually</a:t>
            </a:r>
          </a:p>
          <a:p>
            <a:pPr marL="285750" indent="-285750" algn="l">
              <a:lnSpc>
                <a:spcPct val="100000"/>
              </a:lnSpc>
              <a:buFont typeface="Arial" panose="020B0604020202020204" pitchFamily="34" charset="0"/>
              <a:buChar char="•"/>
            </a:pPr>
            <a:r>
              <a:rPr lang="en-US" sz="1800">
                <a:solidFill>
                  <a:srgbClr val="000000"/>
                </a:solidFill>
              </a:rPr>
              <a:t>We have awarded scholarships to students from Cerritos College, Bakersfield College, American River College, Long Beach City College, and Wiley College</a:t>
            </a:r>
          </a:p>
          <a:p>
            <a:pPr marL="285750" indent="-285750" algn="l">
              <a:lnSpc>
                <a:spcPct val="100000"/>
              </a:lnSpc>
              <a:buFont typeface="Arial" panose="020B0604020202020204" pitchFamily="34" charset="0"/>
              <a:buChar char="•"/>
            </a:pPr>
            <a:r>
              <a:rPr lang="en-US" sz="1800">
                <a:solidFill>
                  <a:srgbClr val="000000"/>
                </a:solidFill>
              </a:rPr>
              <a:t>Specifically for students intending on majoring in communications or a related field such as Public Relations, English, Journalism or Mass Communications</a:t>
            </a:r>
          </a:p>
          <a:p>
            <a:pPr marL="285750" indent="-285750" algn="l">
              <a:lnSpc>
                <a:spcPct val="100000"/>
              </a:lnSpc>
              <a:buFont typeface="Arial" panose="020B0604020202020204" pitchFamily="34" charset="0"/>
              <a:buChar char="•"/>
            </a:pPr>
            <a:r>
              <a:rPr lang="en-US" sz="1800">
                <a:solidFill>
                  <a:srgbClr val="000000"/>
                </a:solidFill>
              </a:rPr>
              <a:t>Scholarship covers the recipient’s junior and senior year at an HBCU, two years</a:t>
            </a:r>
          </a:p>
          <a:p>
            <a:pPr marL="285750" indent="-285750" algn="l">
              <a:lnSpc>
                <a:spcPct val="100000"/>
              </a:lnSpc>
              <a:buFont typeface="Arial" panose="020B0604020202020204" pitchFamily="34" charset="0"/>
              <a:buChar char="•"/>
            </a:pPr>
            <a:r>
              <a:rPr lang="en-US" sz="1800">
                <a:solidFill>
                  <a:srgbClr val="000000"/>
                </a:solidFill>
              </a:rPr>
              <a:t>Scholarship site:                 www.hoffman.com/hbcu-scholarship</a:t>
            </a:r>
          </a:p>
          <a:p>
            <a:pPr marL="285750" indent="-285750" algn="l">
              <a:lnSpc>
                <a:spcPct val="100000"/>
              </a:lnSpc>
              <a:buFont typeface="Arial" panose="020B0604020202020204" pitchFamily="34" charset="0"/>
              <a:buChar char="•"/>
            </a:pPr>
            <a:endParaRPr lang="en-US" sz="1800">
              <a:solidFill>
                <a:srgbClr val="000000"/>
              </a:solidFill>
            </a:endParaRPr>
          </a:p>
          <a:p>
            <a:pPr marL="971550" lvl="1" indent="-285750">
              <a:lnSpc>
                <a:spcPct val="100000"/>
              </a:lnSpc>
            </a:pPr>
            <a:endParaRPr lang="en-US" sz="1800">
              <a:solidFill>
                <a:srgbClr val="000000"/>
              </a:solidFill>
            </a:endParaRPr>
          </a:p>
        </p:txBody>
      </p:sp>
      <p:pic>
        <p:nvPicPr>
          <p:cNvPr id="3074" name="Picture 2" descr="Free Smiling African American female teacher standing near whiteboard and looking at schoolgirl raising hand Stock Photo">
            <a:extLst>
              <a:ext uri="{FF2B5EF4-FFF2-40B4-BE49-F238E27FC236}">
                <a16:creationId xmlns:a16="http://schemas.microsoft.com/office/drawing/2014/main" id="{2771C421-BB54-E5F8-E6FB-CD65CE10B6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52" b="17478"/>
          <a:stretch/>
        </p:blipFill>
        <p:spPr bwMode="auto">
          <a:xfrm>
            <a:off x="7022756" y="1460859"/>
            <a:ext cx="4331043" cy="450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8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759-E07D-5CEA-59FC-DAD358863C94}"/>
              </a:ext>
            </a:extLst>
          </p:cNvPr>
          <p:cNvSpPr>
            <a:spLocks noGrp="1"/>
          </p:cNvSpPr>
          <p:nvPr>
            <p:ph type="title"/>
          </p:nvPr>
        </p:nvSpPr>
        <p:spPr>
          <a:xfrm>
            <a:off x="838200" y="426910"/>
            <a:ext cx="10515600" cy="870551"/>
          </a:xfrm>
        </p:spPr>
        <p:txBody>
          <a:bodyPr/>
          <a:lstStyle/>
          <a:p>
            <a:pPr algn="l"/>
            <a:r>
              <a:rPr lang="en-US" sz="4800">
                <a:solidFill>
                  <a:srgbClr val="182D41"/>
                </a:solidFill>
              </a:rPr>
              <a:t>Application Requirements</a:t>
            </a:r>
          </a:p>
        </p:txBody>
      </p:sp>
      <p:sp>
        <p:nvSpPr>
          <p:cNvPr id="3" name="Content Placeholder 2">
            <a:extLst>
              <a:ext uri="{FF2B5EF4-FFF2-40B4-BE49-F238E27FC236}">
                <a16:creationId xmlns:a16="http://schemas.microsoft.com/office/drawing/2014/main" id="{3A8C9E51-B095-90FD-AB26-FF4686BDDEA1}"/>
              </a:ext>
            </a:extLst>
          </p:cNvPr>
          <p:cNvSpPr>
            <a:spLocks noGrp="1"/>
          </p:cNvSpPr>
          <p:nvPr>
            <p:ph idx="1"/>
          </p:nvPr>
        </p:nvSpPr>
        <p:spPr>
          <a:xfrm>
            <a:off x="838200" y="1807285"/>
            <a:ext cx="7681855" cy="4636165"/>
          </a:xfrm>
        </p:spPr>
        <p:txBody>
          <a:bodyPr lIns="91440" tIns="45720" rIns="91440" bIns="45720" anchor="t"/>
          <a:lstStyle/>
          <a:p>
            <a:pPr marL="285750" indent="-285750" algn="l">
              <a:lnSpc>
                <a:spcPct val="100000"/>
              </a:lnSpc>
              <a:buFont typeface="Arial" panose="020B0604020202020204" pitchFamily="34" charset="0"/>
              <a:buChar char="•"/>
            </a:pPr>
            <a:r>
              <a:rPr lang="en-US" sz="1800">
                <a:solidFill>
                  <a:srgbClr val="000000"/>
                </a:solidFill>
              </a:rPr>
              <a:t>Student must be currently enrolled at a California Community College during the 2025-2026 academic year</a:t>
            </a:r>
          </a:p>
          <a:p>
            <a:pPr marL="285750" indent="-285750" algn="l">
              <a:lnSpc>
                <a:spcPct val="100000"/>
              </a:lnSpc>
              <a:buFont typeface="Arial" panose="020B0604020202020204" pitchFamily="34" charset="0"/>
              <a:buChar char="•"/>
            </a:pPr>
            <a:r>
              <a:rPr lang="en-US" sz="1800">
                <a:solidFill>
                  <a:srgbClr val="000000"/>
                </a:solidFill>
                <a:latin typeface="Poppins"/>
                <a:cs typeface="Poppins"/>
              </a:rPr>
              <a:t>Provide letter of acceptance from one of the </a:t>
            </a:r>
            <a:r>
              <a:rPr lang="en-US" sz="1800">
                <a:solidFill>
                  <a:srgbClr val="000000"/>
                </a:solidFill>
                <a:latin typeface="Poppins"/>
                <a:cs typeface="Poppins"/>
                <a:hlinkClick r:id="rId3"/>
              </a:rPr>
              <a:t>HBCU partners </a:t>
            </a:r>
            <a:r>
              <a:rPr lang="en-US" sz="1800">
                <a:solidFill>
                  <a:srgbClr val="000000"/>
                </a:solidFill>
                <a:latin typeface="Poppins"/>
                <a:cs typeface="Poppins"/>
              </a:rPr>
              <a:t>that participate in the California Community College Guarantee to Historically Black Colleges and Universities initiative</a:t>
            </a:r>
          </a:p>
          <a:p>
            <a:pPr marL="285750" indent="-285750" algn="l">
              <a:lnSpc>
                <a:spcPct val="100000"/>
              </a:lnSpc>
              <a:buFont typeface="Arial" panose="020B0604020202020204" pitchFamily="34" charset="0"/>
              <a:buChar char="•"/>
            </a:pPr>
            <a:r>
              <a:rPr lang="en-US" sz="1800">
                <a:solidFill>
                  <a:srgbClr val="000000"/>
                </a:solidFill>
              </a:rPr>
              <a:t>Submit most recent college transcript</a:t>
            </a:r>
          </a:p>
          <a:p>
            <a:pPr marL="285750" indent="-285750" algn="l">
              <a:lnSpc>
                <a:spcPct val="100000"/>
              </a:lnSpc>
              <a:buFont typeface="Arial" panose="020B0604020202020204" pitchFamily="34" charset="0"/>
              <a:buChar char="•"/>
            </a:pPr>
            <a:r>
              <a:rPr lang="en-US" sz="1800">
                <a:solidFill>
                  <a:srgbClr val="000000"/>
                </a:solidFill>
              </a:rPr>
              <a:t>Answer two short essays (max 250 words)</a:t>
            </a:r>
          </a:p>
          <a:p>
            <a:pPr marL="971550" lvl="1" indent="-285750">
              <a:lnSpc>
                <a:spcPct val="100000"/>
              </a:lnSpc>
            </a:pPr>
            <a:r>
              <a:rPr lang="en-US" sz="1800">
                <a:solidFill>
                  <a:srgbClr val="000000"/>
                </a:solidFill>
                <a:latin typeface="Poppins" panose="00000500000000000000" pitchFamily="2" charset="0"/>
                <a:cs typeface="Poppins" panose="00000500000000000000" pitchFamily="2" charset="0"/>
              </a:rPr>
              <a:t>About your personal story</a:t>
            </a:r>
          </a:p>
          <a:p>
            <a:pPr marL="971550" lvl="1" indent="-285750">
              <a:lnSpc>
                <a:spcPct val="100000"/>
              </a:lnSpc>
            </a:pPr>
            <a:r>
              <a:rPr lang="en-US" sz="1800">
                <a:solidFill>
                  <a:srgbClr val="000000"/>
                </a:solidFill>
                <a:latin typeface="Poppins" panose="00000500000000000000" pitchFamily="2" charset="0"/>
                <a:cs typeface="Poppins" panose="00000500000000000000" pitchFamily="2" charset="0"/>
              </a:rPr>
              <a:t>Why are you pursuing a career in communications</a:t>
            </a:r>
          </a:p>
          <a:p>
            <a:pPr marL="285750" indent="-285750" algn="l">
              <a:lnSpc>
                <a:spcPct val="100000"/>
              </a:lnSpc>
              <a:buFont typeface="Arial" panose="020B0604020202020204" pitchFamily="34" charset="0"/>
              <a:buChar char="•"/>
            </a:pPr>
            <a:r>
              <a:rPr lang="en-US" sz="1800">
                <a:solidFill>
                  <a:srgbClr val="000000"/>
                </a:solidFill>
                <a:latin typeface="Poppins"/>
                <a:cs typeface="Poppins"/>
              </a:rPr>
              <a:t>Applications due March 31, 2026</a:t>
            </a:r>
          </a:p>
          <a:p>
            <a:pPr marL="285750" indent="-285750" algn="l">
              <a:lnSpc>
                <a:spcPct val="100000"/>
              </a:lnSpc>
              <a:buFont typeface="Arial" panose="020B0604020202020204" pitchFamily="34" charset="0"/>
              <a:buChar char="•"/>
            </a:pPr>
            <a:r>
              <a:rPr lang="en-US" sz="1800">
                <a:solidFill>
                  <a:srgbClr val="000000"/>
                </a:solidFill>
              </a:rPr>
              <a:t>Decision will be communicated in April</a:t>
            </a:r>
          </a:p>
          <a:p>
            <a:pPr marL="971550" lvl="1" indent="-285750">
              <a:lnSpc>
                <a:spcPct val="100000"/>
              </a:lnSpc>
            </a:pPr>
            <a:endParaRPr lang="en-US" sz="1800">
              <a:solidFill>
                <a:srgbClr val="000000"/>
              </a:solidFill>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0C52579-CEB7-77FF-A58A-EEDB502BB944}"/>
              </a:ext>
            </a:extLst>
          </p:cNvPr>
          <p:cNvPicPr>
            <a:picLocks noChangeAspect="1"/>
          </p:cNvPicPr>
          <p:nvPr/>
        </p:nvPicPr>
        <p:blipFill rotWithShape="1">
          <a:blip r:embed="rId4"/>
          <a:srcRect t="67295" r="69826"/>
          <a:stretch/>
        </p:blipFill>
        <p:spPr>
          <a:xfrm>
            <a:off x="10121022" y="2386059"/>
            <a:ext cx="2070978" cy="895023"/>
          </a:xfrm>
          <a:prstGeom prst="rect">
            <a:avLst/>
          </a:prstGeom>
        </p:spPr>
      </p:pic>
      <p:pic>
        <p:nvPicPr>
          <p:cNvPr id="8" name="Picture 7" descr="A black background with a blue spot&#10;&#10;Description automatically generated">
            <a:extLst>
              <a:ext uri="{FF2B5EF4-FFF2-40B4-BE49-F238E27FC236}">
                <a16:creationId xmlns:a16="http://schemas.microsoft.com/office/drawing/2014/main" id="{5E3D1AEB-22FB-3EE8-D418-827080CBC13C}"/>
              </a:ext>
            </a:extLst>
          </p:cNvPr>
          <p:cNvPicPr>
            <a:picLocks noChangeAspect="1"/>
          </p:cNvPicPr>
          <p:nvPr/>
        </p:nvPicPr>
        <p:blipFill rotWithShape="1">
          <a:blip r:embed="rId5"/>
          <a:srcRect l="45098" r="35948" b="62435"/>
          <a:stretch/>
        </p:blipFill>
        <p:spPr>
          <a:xfrm>
            <a:off x="9789459" y="2849674"/>
            <a:ext cx="2852346" cy="2254006"/>
          </a:xfrm>
          <a:prstGeom prst="rect">
            <a:avLst/>
          </a:prstGeom>
        </p:spPr>
      </p:pic>
      <p:pic>
        <p:nvPicPr>
          <p:cNvPr id="9" name="Picture 8" descr="A black background with a blue spot&#10;&#10;Description automatically generated">
            <a:extLst>
              <a:ext uri="{FF2B5EF4-FFF2-40B4-BE49-F238E27FC236}">
                <a16:creationId xmlns:a16="http://schemas.microsoft.com/office/drawing/2014/main" id="{E184509D-2556-8174-6295-D67B2CFE543B}"/>
              </a:ext>
            </a:extLst>
          </p:cNvPr>
          <p:cNvPicPr>
            <a:picLocks noChangeAspect="1"/>
          </p:cNvPicPr>
          <p:nvPr/>
        </p:nvPicPr>
        <p:blipFill rotWithShape="1">
          <a:blip r:embed="rId6"/>
          <a:srcRect l="43355" t="5601" r="35948" b="46443"/>
          <a:stretch/>
        </p:blipFill>
        <p:spPr>
          <a:xfrm rot="9572855">
            <a:off x="7670077" y="1638254"/>
            <a:ext cx="3277342" cy="3027882"/>
          </a:xfrm>
          <a:prstGeom prst="rect">
            <a:avLst/>
          </a:prstGeom>
        </p:spPr>
      </p:pic>
    </p:spTree>
    <p:extLst>
      <p:ext uri="{BB962C8B-B14F-4D97-AF65-F5344CB8AC3E}">
        <p14:creationId xmlns:p14="http://schemas.microsoft.com/office/powerpoint/2010/main" val="260691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759-E07D-5CEA-59FC-DAD358863C94}"/>
              </a:ext>
            </a:extLst>
          </p:cNvPr>
          <p:cNvSpPr>
            <a:spLocks noGrp="1"/>
          </p:cNvSpPr>
          <p:nvPr>
            <p:ph type="title"/>
          </p:nvPr>
        </p:nvSpPr>
        <p:spPr>
          <a:xfrm>
            <a:off x="838200" y="426910"/>
            <a:ext cx="10515600" cy="870551"/>
          </a:xfrm>
        </p:spPr>
        <p:txBody>
          <a:bodyPr/>
          <a:lstStyle/>
          <a:p>
            <a:pPr algn="l"/>
            <a:r>
              <a:rPr lang="en-US" sz="4800">
                <a:solidFill>
                  <a:srgbClr val="182D41"/>
                </a:solidFill>
              </a:rPr>
              <a:t>Selection</a:t>
            </a:r>
          </a:p>
        </p:txBody>
      </p:sp>
      <p:sp>
        <p:nvSpPr>
          <p:cNvPr id="3" name="Content Placeholder 2">
            <a:extLst>
              <a:ext uri="{FF2B5EF4-FFF2-40B4-BE49-F238E27FC236}">
                <a16:creationId xmlns:a16="http://schemas.microsoft.com/office/drawing/2014/main" id="{3A8C9E51-B095-90FD-AB26-FF4686BDDEA1}"/>
              </a:ext>
            </a:extLst>
          </p:cNvPr>
          <p:cNvSpPr>
            <a:spLocks noGrp="1"/>
          </p:cNvSpPr>
          <p:nvPr>
            <p:ph idx="1"/>
          </p:nvPr>
        </p:nvSpPr>
        <p:spPr>
          <a:xfrm>
            <a:off x="838200" y="1807285"/>
            <a:ext cx="8908228" cy="4636165"/>
          </a:xfrm>
        </p:spPr>
        <p:txBody>
          <a:bodyPr/>
          <a:lstStyle/>
          <a:p>
            <a:pPr marL="285750" indent="-285750" algn="l">
              <a:lnSpc>
                <a:spcPct val="100000"/>
              </a:lnSpc>
              <a:buFont typeface="Arial" panose="020B0604020202020204" pitchFamily="34" charset="0"/>
              <a:buChar char="•"/>
            </a:pPr>
            <a:r>
              <a:rPr lang="en-US" sz="1800">
                <a:solidFill>
                  <a:srgbClr val="000000"/>
                </a:solidFill>
              </a:rPr>
              <a:t>Selection council</a:t>
            </a:r>
          </a:p>
          <a:p>
            <a:pPr marL="971550" lvl="1" indent="-285750">
              <a:lnSpc>
                <a:spcPct val="100000"/>
              </a:lnSpc>
            </a:pPr>
            <a:r>
              <a:rPr lang="en-US" sz="1800" b="1">
                <a:solidFill>
                  <a:srgbClr val="000000"/>
                </a:solidFill>
                <a:latin typeface="Poppins" panose="00000500000000000000" pitchFamily="2" charset="0"/>
                <a:cs typeface="Poppins" panose="00000500000000000000" pitchFamily="2" charset="0"/>
              </a:rPr>
              <a:t>Dr. Helen Young</a:t>
            </a:r>
            <a:r>
              <a:rPr lang="en-US" sz="1800">
                <a:solidFill>
                  <a:srgbClr val="000000"/>
                </a:solidFill>
                <a:latin typeface="Poppins" panose="00000500000000000000" pitchFamily="2" charset="0"/>
                <a:cs typeface="Poppins" panose="00000500000000000000" pitchFamily="2" charset="0"/>
              </a:rPr>
              <a:t>, Assistant Project Director for California Community Colleges Transfer Guarantee Pathway Agreement to HBCU </a:t>
            </a:r>
          </a:p>
          <a:p>
            <a:pPr marL="971550" lvl="1" indent="-285750">
              <a:lnSpc>
                <a:spcPct val="100000"/>
              </a:lnSpc>
            </a:pPr>
            <a:r>
              <a:rPr lang="en-US" sz="1800" b="1">
                <a:solidFill>
                  <a:srgbClr val="000000"/>
                </a:solidFill>
                <a:latin typeface="Poppins" panose="00000500000000000000" pitchFamily="2" charset="0"/>
                <a:cs typeface="Poppins" panose="00000500000000000000" pitchFamily="2" charset="0"/>
              </a:rPr>
              <a:t>Jasmin Hurling Spears</a:t>
            </a:r>
            <a:r>
              <a:rPr lang="en-US" sz="1800">
                <a:solidFill>
                  <a:srgbClr val="000000"/>
                </a:solidFill>
                <a:latin typeface="Poppins" panose="00000500000000000000" pitchFamily="2" charset="0"/>
                <a:cs typeface="Poppins" panose="00000500000000000000" pitchFamily="2" charset="0"/>
              </a:rPr>
              <a:t>, Enrollment Management Counselor,          Bowie State University</a:t>
            </a:r>
          </a:p>
          <a:p>
            <a:pPr marL="971550" lvl="1" indent="-285750">
              <a:lnSpc>
                <a:spcPct val="100000"/>
              </a:lnSpc>
            </a:pPr>
            <a:r>
              <a:rPr lang="en-US" sz="1800" b="1">
                <a:solidFill>
                  <a:srgbClr val="000000"/>
                </a:solidFill>
                <a:latin typeface="Poppins" panose="00000500000000000000" pitchFamily="2" charset="0"/>
                <a:cs typeface="Poppins" panose="00000500000000000000" pitchFamily="2" charset="0"/>
              </a:rPr>
              <a:t>Danisha Williams</a:t>
            </a:r>
            <a:r>
              <a:rPr lang="en-US" sz="1800">
                <a:solidFill>
                  <a:srgbClr val="000000"/>
                </a:solidFill>
                <a:latin typeface="Poppins" panose="00000500000000000000" pitchFamily="2" charset="0"/>
                <a:cs typeface="Poppins" panose="00000500000000000000" pitchFamily="2" charset="0"/>
              </a:rPr>
              <a:t>, Ed.D, Director of Admissions, Lincoln University</a:t>
            </a:r>
          </a:p>
          <a:p>
            <a:pPr marL="971550" lvl="1" indent="-285750">
              <a:lnSpc>
                <a:spcPct val="100000"/>
              </a:lnSpc>
            </a:pPr>
            <a:r>
              <a:rPr lang="en-US" sz="1800" b="1">
                <a:solidFill>
                  <a:srgbClr val="000000"/>
                </a:solidFill>
                <a:latin typeface="Poppins" panose="00000500000000000000" pitchFamily="2" charset="0"/>
                <a:cs typeface="Poppins" panose="00000500000000000000" pitchFamily="2" charset="0"/>
              </a:rPr>
              <a:t>Heather Hoffman</a:t>
            </a:r>
            <a:r>
              <a:rPr lang="en-US" sz="1800">
                <a:solidFill>
                  <a:srgbClr val="000000"/>
                </a:solidFill>
                <a:latin typeface="Poppins" panose="00000500000000000000" pitchFamily="2" charset="0"/>
                <a:cs typeface="Poppins" panose="00000500000000000000" pitchFamily="2" charset="0"/>
              </a:rPr>
              <a:t>, co-founder, the Hoffman Agency</a:t>
            </a:r>
          </a:p>
          <a:p>
            <a:pPr marL="971550" lvl="1" indent="-285750">
              <a:lnSpc>
                <a:spcPct val="100000"/>
              </a:lnSpc>
            </a:pPr>
            <a:r>
              <a:rPr lang="en-US" sz="1800" b="1">
                <a:solidFill>
                  <a:srgbClr val="000000"/>
                </a:solidFill>
                <a:latin typeface="Poppins" panose="00000500000000000000" pitchFamily="2" charset="0"/>
                <a:cs typeface="Poppins" panose="00000500000000000000" pitchFamily="2" charset="0"/>
              </a:rPr>
              <a:t>Lou Hoffman</a:t>
            </a:r>
            <a:r>
              <a:rPr lang="en-US" sz="1800">
                <a:solidFill>
                  <a:srgbClr val="000000"/>
                </a:solidFill>
                <a:latin typeface="Poppins" panose="00000500000000000000" pitchFamily="2" charset="0"/>
                <a:cs typeface="Poppins" panose="00000500000000000000" pitchFamily="2" charset="0"/>
              </a:rPr>
              <a:t>, co-founder, The Hoffman Agency</a:t>
            </a:r>
          </a:p>
          <a:p>
            <a:pPr marL="285750" indent="-285750" algn="l">
              <a:lnSpc>
                <a:spcPct val="100000"/>
              </a:lnSpc>
              <a:buFont typeface="Arial" panose="020B0604020202020204" pitchFamily="34" charset="0"/>
              <a:buChar char="•"/>
            </a:pPr>
            <a:r>
              <a:rPr lang="en-US" sz="1800">
                <a:solidFill>
                  <a:srgbClr val="000000"/>
                </a:solidFill>
              </a:rPr>
              <a:t>50-point grading system</a:t>
            </a:r>
          </a:p>
          <a:p>
            <a:pPr marL="971550" lvl="1" indent="-285750">
              <a:lnSpc>
                <a:spcPct val="100000"/>
              </a:lnSpc>
            </a:pPr>
            <a:r>
              <a:rPr lang="fr-FR" sz="1800">
                <a:solidFill>
                  <a:srgbClr val="000000"/>
                </a:solidFill>
                <a:latin typeface="Poppins" panose="00000500000000000000" pitchFamily="2" charset="0"/>
                <a:cs typeface="Poppins" panose="00000500000000000000" pitchFamily="2" charset="0"/>
              </a:rPr>
              <a:t>Grades: 10 points</a:t>
            </a:r>
          </a:p>
          <a:p>
            <a:pPr marL="971550" lvl="1" indent="-285750">
              <a:lnSpc>
                <a:spcPct val="100000"/>
              </a:lnSpc>
            </a:pPr>
            <a:r>
              <a:rPr lang="fr-FR" sz="1800">
                <a:solidFill>
                  <a:srgbClr val="000000"/>
                </a:solidFill>
                <a:latin typeface="Poppins" panose="00000500000000000000" pitchFamily="2" charset="0"/>
                <a:cs typeface="Poppins" panose="00000500000000000000" pitchFamily="2" charset="0"/>
              </a:rPr>
              <a:t>Essay questions: 40 points</a:t>
            </a:r>
            <a:endParaRPr lang="en-US" sz="1800">
              <a:solidFill>
                <a:srgbClr val="000000"/>
              </a:solidFill>
              <a:latin typeface="Poppins" panose="00000500000000000000" pitchFamily="2" charset="0"/>
              <a:cs typeface="Poppins" panose="00000500000000000000" pitchFamily="2" charset="0"/>
            </a:endParaRPr>
          </a:p>
          <a:p>
            <a:pPr marL="971550" lvl="1" indent="-285750">
              <a:lnSpc>
                <a:spcPct val="100000"/>
              </a:lnSpc>
            </a:pPr>
            <a:endParaRPr lang="en-US" sz="1800">
              <a:solidFill>
                <a:srgbClr val="000000"/>
              </a:solidFill>
            </a:endParaRPr>
          </a:p>
        </p:txBody>
      </p:sp>
    </p:spTree>
    <p:extLst>
      <p:ext uri="{BB962C8B-B14F-4D97-AF65-F5344CB8AC3E}">
        <p14:creationId xmlns:p14="http://schemas.microsoft.com/office/powerpoint/2010/main" val="219736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269A-1A0B-E00C-276F-702DA2993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B423F-4C3E-6CBA-72CC-FC002B655558}"/>
              </a:ext>
            </a:extLst>
          </p:cNvPr>
          <p:cNvSpPr>
            <a:spLocks noGrp="1"/>
          </p:cNvSpPr>
          <p:nvPr>
            <p:ph type="title"/>
          </p:nvPr>
        </p:nvSpPr>
        <p:spPr>
          <a:xfrm>
            <a:off x="838200" y="426910"/>
            <a:ext cx="10515600" cy="870551"/>
          </a:xfrm>
        </p:spPr>
        <p:txBody>
          <a:bodyPr/>
          <a:lstStyle/>
          <a:p>
            <a:pPr algn="l"/>
            <a:r>
              <a:rPr lang="en-US" sz="4800">
                <a:solidFill>
                  <a:srgbClr val="182D41"/>
                </a:solidFill>
              </a:rPr>
              <a:t>Additional Resource</a:t>
            </a:r>
          </a:p>
        </p:txBody>
      </p:sp>
      <p:sp>
        <p:nvSpPr>
          <p:cNvPr id="3" name="Content Placeholder 2">
            <a:extLst>
              <a:ext uri="{FF2B5EF4-FFF2-40B4-BE49-F238E27FC236}">
                <a16:creationId xmlns:a16="http://schemas.microsoft.com/office/drawing/2014/main" id="{AC457A05-71FE-BF00-0510-C58D7DCF60F0}"/>
              </a:ext>
            </a:extLst>
          </p:cNvPr>
          <p:cNvSpPr>
            <a:spLocks noGrp="1"/>
          </p:cNvSpPr>
          <p:nvPr>
            <p:ph idx="1"/>
          </p:nvPr>
        </p:nvSpPr>
        <p:spPr>
          <a:xfrm>
            <a:off x="838199" y="1731484"/>
            <a:ext cx="9031011" cy="4604770"/>
          </a:xfrm>
        </p:spPr>
        <p:txBody>
          <a:bodyPr lIns="91440" tIns="45720" rIns="91440" bIns="45720" anchor="t"/>
          <a:lstStyle/>
          <a:p>
            <a:pPr marL="285750" indent="-285750" algn="l">
              <a:lnSpc>
                <a:spcPct val="100000"/>
              </a:lnSpc>
              <a:buFont typeface="Arial" panose="020B0604020202020204" pitchFamily="34" charset="0"/>
              <a:buChar char="•"/>
            </a:pPr>
            <a:r>
              <a:rPr lang="en-US" sz="2000">
                <a:solidFill>
                  <a:srgbClr val="000000"/>
                </a:solidFill>
                <a:latin typeface="Poppins" panose="00000500000000000000" pitchFamily="2" charset="0"/>
                <a:cs typeface="Poppins" panose="00000500000000000000" pitchFamily="2" charset="0"/>
              </a:rPr>
              <a:t>CCC to HBCU Program Transfer Advisor</a:t>
            </a:r>
          </a:p>
          <a:p>
            <a:pPr marL="971550" lvl="1" indent="-285750">
              <a:lnSpc>
                <a:spcPct val="100000"/>
              </a:lnSpc>
            </a:pPr>
            <a:r>
              <a:rPr lang="en-US" sz="1800">
                <a:effectLst/>
                <a:latin typeface="Poppins"/>
                <a:ea typeface="Aptos" panose="020B0004020202020204" pitchFamily="34" charset="0"/>
                <a:cs typeface="Poppins"/>
              </a:rPr>
              <a:t>Connect with</a:t>
            </a:r>
            <a:r>
              <a:rPr lang="en-US" sz="1800">
                <a:latin typeface="Poppins"/>
                <a:ea typeface="Aptos" panose="020B0004020202020204" pitchFamily="34" charset="0"/>
                <a:cs typeface="Poppins"/>
              </a:rPr>
              <a:t> the</a:t>
            </a:r>
            <a:r>
              <a:rPr lang="en-US" sz="1800">
                <a:effectLst/>
                <a:latin typeface="Poppins"/>
                <a:ea typeface="Aptos" panose="020B0004020202020204" pitchFamily="34" charset="0"/>
                <a:cs typeface="Poppins"/>
              </a:rPr>
              <a:t> </a:t>
            </a:r>
            <a:r>
              <a:rPr lang="en-US" sz="1800">
                <a:latin typeface="Poppins"/>
                <a:ea typeface="Aptos" panose="020B0004020202020204" pitchFamily="34" charset="0"/>
                <a:cs typeface="Poppins"/>
              </a:rPr>
              <a:t>CCC to HBCU Program Transfer Advisor </a:t>
            </a:r>
            <a:r>
              <a:rPr lang="en-US" sz="1800">
                <a:effectLst/>
                <a:latin typeface="Poppins"/>
                <a:ea typeface="Aptos" panose="020B0004020202020204" pitchFamily="34" charset="0"/>
                <a:cs typeface="Poppins"/>
              </a:rPr>
              <a:t>by completing this form: </a:t>
            </a:r>
            <a:r>
              <a:rPr lang="en-US" sz="1800" u="sng">
                <a:effectLst/>
                <a:latin typeface="Poppins"/>
                <a:ea typeface="Aptos" panose="020B0004020202020204" pitchFamily="34" charset="0"/>
                <a:cs typeface="Poppins"/>
                <a:hlinkClick r:id="rId3">
                  <a:extLst>
                    <a:ext uri="{A12FA001-AC4F-418D-AE19-62706E023703}">
                      <ahyp:hlinkClr xmlns:ahyp="http://schemas.microsoft.com/office/drawing/2018/hyperlinkcolor" val="tx"/>
                    </a:ext>
                  </a:extLst>
                </a:hlinkClick>
              </a:rPr>
              <a:t>https://elcamino.formstack.com/forms/student_contact</a:t>
            </a:r>
            <a:r>
              <a:rPr lang="en-US" sz="1800">
                <a:effectLst/>
                <a:latin typeface="Poppins"/>
                <a:ea typeface="Aptos" panose="020B0004020202020204" pitchFamily="34" charset="0"/>
                <a:cs typeface="Poppins"/>
              </a:rPr>
              <a:t> </a:t>
            </a:r>
          </a:p>
          <a:p>
            <a:pPr marL="971550" lvl="1" indent="-285750">
              <a:lnSpc>
                <a:spcPct val="100000"/>
              </a:lnSpc>
            </a:pPr>
            <a:r>
              <a:rPr lang="en-US" sz="1800">
                <a:latin typeface="Poppins"/>
                <a:ea typeface="Aptos" panose="020B0004020202020204" pitchFamily="34" charset="0"/>
                <a:cs typeface="Poppins"/>
              </a:rPr>
              <a:t>Students are encouraged to share their scholarship application essays with the Program Transfer Advisor for feedback</a:t>
            </a:r>
          </a:p>
          <a:p>
            <a:pPr marL="971550" lvl="1" indent="-285750">
              <a:lnSpc>
                <a:spcPct val="100000"/>
              </a:lnSpc>
            </a:pPr>
            <a:r>
              <a:rPr lang="en-US" sz="1800">
                <a:effectLst/>
                <a:latin typeface="Poppins"/>
                <a:ea typeface="Aptos" panose="020B0004020202020204" pitchFamily="34" charset="0"/>
                <a:cs typeface="Poppins"/>
              </a:rPr>
              <a:t>Students should also meet with their community college counselor </a:t>
            </a:r>
            <a:r>
              <a:rPr lang="en-US" sz="1800">
                <a:latin typeface="Poppins"/>
                <a:ea typeface="Aptos" panose="020B0004020202020204" pitchFamily="34" charset="0"/>
                <a:cs typeface="Poppins"/>
              </a:rPr>
              <a:t>for guidance </a:t>
            </a:r>
            <a:r>
              <a:rPr lang="en-US" sz="1800">
                <a:effectLst/>
                <a:latin typeface="Poppins"/>
                <a:ea typeface="Aptos" panose="020B0004020202020204" pitchFamily="34" charset="0"/>
                <a:cs typeface="Poppins"/>
              </a:rPr>
              <a:t>to receive a fee waiver code to apply for free to up 4 </a:t>
            </a:r>
            <a:r>
              <a:rPr lang="en-US" sz="1800">
                <a:latin typeface="Poppins"/>
                <a:ea typeface="Aptos" panose="020B0004020202020204" pitchFamily="34" charset="0"/>
                <a:cs typeface="Poppins"/>
              </a:rPr>
              <a:t>eligible </a:t>
            </a:r>
            <a:r>
              <a:rPr lang="en-US" sz="1800">
                <a:effectLst/>
                <a:latin typeface="Poppins"/>
                <a:ea typeface="Aptos" panose="020B0004020202020204" pitchFamily="34" charset="0"/>
                <a:cs typeface="Poppins"/>
              </a:rPr>
              <a:t>HBCUs</a:t>
            </a:r>
            <a:endParaRPr lang="en-US" sz="2000">
              <a:latin typeface="Poppins"/>
              <a:cs typeface="Poppins"/>
            </a:endParaRPr>
          </a:p>
          <a:p>
            <a:pPr marL="742950" lvl="2" indent="-285750">
              <a:lnSpc>
                <a:spcPct val="100000"/>
              </a:lnSpc>
              <a:spcBef>
                <a:spcPts val="1000"/>
              </a:spcBef>
            </a:pPr>
            <a:endParaRPr lang="en-US" sz="1600">
              <a:solidFill>
                <a:srgbClr val="000000"/>
              </a:solidFill>
              <a:latin typeface="Poppins" panose="00000500000000000000" pitchFamily="2" charset="0"/>
              <a:cs typeface="Poppins" panose="00000500000000000000" pitchFamily="2" charset="0"/>
            </a:endParaRPr>
          </a:p>
          <a:p>
            <a:pPr marL="971550" lvl="1" indent="-285750">
              <a:lnSpc>
                <a:spcPct val="100000"/>
              </a:lnSpc>
            </a:pPr>
            <a:endParaRPr lang="en-US" sz="2000">
              <a:solidFill>
                <a:srgbClr val="000000"/>
              </a:solidFill>
              <a:latin typeface="Poppins" panose="00000500000000000000" pitchFamily="2" charset="0"/>
              <a:ea typeface="Calibri" panose="020F0502020204030204"/>
              <a:cs typeface="Poppins" panose="00000500000000000000" pitchFamily="2" charset="0"/>
            </a:endParaRPr>
          </a:p>
        </p:txBody>
      </p:sp>
    </p:spTree>
    <p:extLst>
      <p:ext uri="{BB962C8B-B14F-4D97-AF65-F5344CB8AC3E}">
        <p14:creationId xmlns:p14="http://schemas.microsoft.com/office/powerpoint/2010/main" val="404178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0"/>
          <p:cNvSpPr txBox="1">
            <a:spLocks noGrp="1"/>
          </p:cNvSpPr>
          <p:nvPr>
            <p:ph type="title"/>
          </p:nvPr>
        </p:nvSpPr>
        <p:spPr>
          <a:xfrm>
            <a:off x="300039" y="355600"/>
            <a:ext cx="11591925" cy="1193800"/>
          </a:xfrm>
          <a:prstGeom prst="rect">
            <a:avLst/>
          </a:prstGeom>
          <a:noFill/>
          <a:ln>
            <a:noFill/>
          </a:ln>
        </p:spPr>
        <p:txBody>
          <a:bodyPr spcFirstLastPara="1" wrap="square" lIns="731500" tIns="45700" rIns="731500" bIns="457200" anchor="t" anchorCtr="0">
            <a:normAutofit fontScale="90000"/>
          </a:bodyPr>
          <a:lstStyle/>
          <a:p>
            <a:pPr marL="0" lvl="0" indent="0" algn="l" rtl="0">
              <a:lnSpc>
                <a:spcPct val="100000"/>
              </a:lnSpc>
              <a:spcBef>
                <a:spcPts val="0"/>
              </a:spcBef>
              <a:spcAft>
                <a:spcPts val="0"/>
              </a:spcAft>
              <a:buClr>
                <a:schemeClr val="accent5"/>
              </a:buClr>
              <a:buSzPts val="3600"/>
              <a:buFont typeface="Poppins"/>
              <a:buNone/>
            </a:pPr>
            <a:br>
              <a:rPr lang="en-US" sz="3600">
                <a:solidFill>
                  <a:schemeClr val="accent5"/>
                </a:solidFill>
              </a:rPr>
            </a:br>
            <a:r>
              <a:rPr lang="en-US" sz="3600">
                <a:solidFill>
                  <a:schemeClr val="accent5"/>
                </a:solidFill>
              </a:rPr>
              <a:t>Webinar Recording</a:t>
            </a:r>
            <a:endParaRPr/>
          </a:p>
        </p:txBody>
      </p:sp>
      <p:sp>
        <p:nvSpPr>
          <p:cNvPr id="3" name="Google Shape;708;p20">
            <a:extLst>
              <a:ext uri="{FF2B5EF4-FFF2-40B4-BE49-F238E27FC236}">
                <a16:creationId xmlns:a16="http://schemas.microsoft.com/office/drawing/2014/main" id="{E8FE9CE5-CA14-20D9-3909-E8836C9ABE9D}"/>
              </a:ext>
            </a:extLst>
          </p:cNvPr>
          <p:cNvSpPr txBox="1"/>
          <p:nvPr/>
        </p:nvSpPr>
        <p:spPr>
          <a:xfrm>
            <a:off x="7073900" y="2070982"/>
            <a:ext cx="4659064" cy="3514768"/>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38888"/>
              </a:lnSpc>
              <a:spcBef>
                <a:spcPts val="0"/>
              </a:spcBef>
              <a:spcAft>
                <a:spcPts val="0"/>
              </a:spcAft>
              <a:buClr>
                <a:srgbClr val="FFFFFF"/>
              </a:buClr>
              <a:buSzTx/>
              <a:buFont typeface="Arial"/>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Curios about a career in communications? </a:t>
            </a:r>
          </a:p>
          <a:p>
            <a:pPr marL="0" marR="0" lvl="0" indent="0" algn="l" defTabSz="914400" rtl="0" eaLnBrk="1" fontAlgn="auto" latinLnBrk="0" hangingPunct="1">
              <a:lnSpc>
                <a:spcPct val="138888"/>
              </a:lnSpc>
              <a:spcBef>
                <a:spcPts val="0"/>
              </a:spcBef>
              <a:spcAft>
                <a:spcPts val="0"/>
              </a:spcAft>
              <a:buClr>
                <a:srgbClr val="FFFFFF"/>
              </a:buClr>
              <a:buSzTx/>
              <a:buFont typeface="Arial"/>
              <a:buNone/>
              <a:tabLst/>
              <a:defRPr/>
            </a:pPr>
            <a:endParaRPr lang="en-US" sz="2000">
              <a:solidFill>
                <a:srgbClr val="FFFFFF"/>
              </a:solidFill>
              <a:latin typeface="Poppins"/>
              <a:ea typeface="Poppins"/>
              <a:cs typeface="Poppins"/>
              <a:sym typeface="Poppins"/>
            </a:endParaRPr>
          </a:p>
          <a:p>
            <a:pPr marL="0" marR="0" lvl="0" indent="0" algn="l" defTabSz="914400" rtl="0" eaLnBrk="1" fontAlgn="auto" latinLnBrk="0" hangingPunct="1">
              <a:lnSpc>
                <a:spcPct val="138888"/>
              </a:lnSpc>
              <a:spcBef>
                <a:spcPts val="0"/>
              </a:spcBef>
              <a:spcAft>
                <a:spcPts val="0"/>
              </a:spcAft>
              <a:buClr>
                <a:srgbClr val="FFFFFF"/>
              </a:buClr>
              <a:buSzTx/>
              <a:buFont typeface="Arial"/>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Check out this webinar recording with a panel of HBCU graduates who are thriving in their respective communications careers </a:t>
            </a:r>
            <a:r>
              <a:rPr kumimoji="0" lang="en-US" sz="2000" b="0" i="0" u="none" strike="noStrike" kern="0" cap="none" spc="0" normalizeH="0" baseline="0" noProof="0">
                <a:ln>
                  <a:noFill/>
                </a:ln>
                <a:solidFill>
                  <a:srgbClr val="D2EB00"/>
                </a:solidFill>
                <a:effectLst/>
                <a:uLnTx/>
                <a:uFillTx/>
                <a:latin typeface="Poppins"/>
                <a:ea typeface="Poppins"/>
                <a:cs typeface="Poppins"/>
                <a:sym typeface="Poppins"/>
                <a:hlinkClick r:id="rId3">
                  <a:extLst>
                    <a:ext uri="{A12FA001-AC4F-418D-AE19-62706E023703}">
                      <ahyp:hlinkClr xmlns:ahyp="http://schemas.microsoft.com/office/drawing/2018/hyperlinkcolor" val="tx"/>
                    </a:ext>
                  </a:extLst>
                </a:hlinkClick>
              </a:rPr>
              <a:t>here</a:t>
            </a:r>
            <a:r>
              <a:rPr kumimoji="0" lang="en-US" sz="2000" b="0" i="0" u="none" strike="noStrike" kern="0" cap="none" spc="0" normalizeH="0" baseline="0" noProof="0">
                <a:ln>
                  <a:noFill/>
                </a:ln>
                <a:solidFill>
                  <a:schemeClr val="bg1"/>
                </a:solidFill>
                <a:effectLst/>
                <a:uLnTx/>
                <a:uFillTx/>
                <a:latin typeface="Poppins"/>
                <a:ea typeface="Poppins"/>
                <a:cs typeface="Poppins"/>
                <a:sym typeface="Poppins"/>
              </a:rPr>
              <a:t>.</a:t>
            </a:r>
          </a:p>
          <a:p>
            <a:pPr marL="285750" marR="0" lvl="0" indent="-285750" algn="l" defTabSz="914400" rtl="0" eaLnBrk="1" fontAlgn="auto" latinLnBrk="0" hangingPunct="1">
              <a:lnSpc>
                <a:spcPct val="138888"/>
              </a:lnSpc>
              <a:spcBef>
                <a:spcPts val="0"/>
              </a:spcBef>
              <a:spcAft>
                <a:spcPts val="0"/>
              </a:spcAft>
              <a:buClr>
                <a:srgbClr val="FFFFFF"/>
              </a:buClr>
              <a:buSzTx/>
              <a:buFont typeface="Arial" panose="020B0604020202020204" pitchFamily="34" charset="0"/>
              <a:buChar char="•"/>
              <a:tabLst/>
              <a:defRPr/>
            </a:pPr>
            <a:endParaRPr kumimoji="0" lang="en-US" sz="2000" b="0" i="0" u="none" strike="noStrike" kern="0" cap="none" spc="0" normalizeH="0" baseline="0" noProof="0">
              <a:ln>
                <a:noFill/>
              </a:ln>
              <a:solidFill>
                <a:srgbClr val="D2EB00"/>
              </a:solidFill>
              <a:effectLst/>
              <a:uLnTx/>
              <a:uFillTx/>
              <a:latin typeface="Poppins"/>
              <a:ea typeface="Poppins"/>
              <a:cs typeface="Poppins"/>
              <a:sym typeface="Poppins"/>
            </a:endParaRPr>
          </a:p>
        </p:txBody>
      </p:sp>
      <p:pic>
        <p:nvPicPr>
          <p:cNvPr id="1026" name="Picture 2" descr="hbcu scholarship communications">
            <a:extLst>
              <a:ext uri="{FF2B5EF4-FFF2-40B4-BE49-F238E27FC236}">
                <a16:creationId xmlns:a16="http://schemas.microsoft.com/office/drawing/2014/main" id="{D0CAF090-A8DE-AE85-917A-1CFA6F4C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859" y="1782031"/>
            <a:ext cx="5791526" cy="351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27151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0"/>
          <p:cNvSpPr txBox="1">
            <a:spLocks noGrp="1"/>
          </p:cNvSpPr>
          <p:nvPr>
            <p:ph type="title"/>
          </p:nvPr>
        </p:nvSpPr>
        <p:spPr>
          <a:xfrm>
            <a:off x="300039" y="309035"/>
            <a:ext cx="11591925" cy="6239933"/>
          </a:xfrm>
          <a:prstGeom prst="rect">
            <a:avLst/>
          </a:prstGeom>
          <a:noFill/>
          <a:ln>
            <a:noFill/>
          </a:ln>
        </p:spPr>
        <p:txBody>
          <a:bodyPr spcFirstLastPara="1" wrap="square" lIns="731500" tIns="45700" rIns="731500" bIns="457200" anchor="t" anchorCtr="0">
            <a:normAutofit/>
          </a:bodyPr>
          <a:lstStyle/>
          <a:p>
            <a:pPr marL="0" lvl="0" indent="0" algn="l" rtl="0">
              <a:lnSpc>
                <a:spcPct val="100000"/>
              </a:lnSpc>
              <a:spcBef>
                <a:spcPts val="0"/>
              </a:spcBef>
              <a:spcAft>
                <a:spcPts val="0"/>
              </a:spcAft>
              <a:buClr>
                <a:schemeClr val="accent5"/>
              </a:buClr>
              <a:buSzPts val="3600"/>
              <a:buFont typeface="Poppins"/>
              <a:buNone/>
            </a:pPr>
            <a:br>
              <a:rPr lang="en-US" sz="3600">
                <a:solidFill>
                  <a:schemeClr val="accent5"/>
                </a:solidFill>
              </a:rPr>
            </a:br>
            <a:br>
              <a:rPr lang="en-US" sz="3600">
                <a:solidFill>
                  <a:schemeClr val="accent5"/>
                </a:solidFill>
              </a:rPr>
            </a:br>
            <a:br>
              <a:rPr lang="en-US" sz="3600">
                <a:solidFill>
                  <a:schemeClr val="accent5"/>
                </a:solidFill>
              </a:rPr>
            </a:br>
            <a:r>
              <a:rPr lang="en-US" sz="3600">
                <a:solidFill>
                  <a:schemeClr val="accent5"/>
                </a:solidFill>
              </a:rPr>
              <a:t>We hope you’ll apply and spread the word.</a:t>
            </a:r>
            <a:endParaRPr/>
          </a:p>
        </p:txBody>
      </p:sp>
      <p:sp>
        <p:nvSpPr>
          <p:cNvPr id="708" name="Google Shape;708;p20"/>
          <p:cNvSpPr txBox="1"/>
          <p:nvPr/>
        </p:nvSpPr>
        <p:spPr>
          <a:xfrm>
            <a:off x="2200146" y="3870215"/>
            <a:ext cx="6040211" cy="12474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8888"/>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Poppins"/>
                <a:ea typeface="Poppins"/>
                <a:cs typeface="Poppins"/>
                <a:sym typeface="Poppins"/>
              </a:rPr>
              <a:t>If you have questions or perhaps want to speak with one of our team members, email us at HBCU@Hoffman.com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09" name="Google Shape;709;p20"/>
          <p:cNvCxnSpPr/>
          <p:nvPr/>
        </p:nvCxnSpPr>
        <p:spPr>
          <a:xfrm>
            <a:off x="2057400" y="3996063"/>
            <a:ext cx="0" cy="1003300"/>
          </a:xfrm>
          <a:prstGeom prst="straightConnector1">
            <a:avLst/>
          </a:prstGeom>
          <a:noFill/>
          <a:ln w="9525" cap="flat" cmpd="sng">
            <a:solidFill>
              <a:schemeClr val="lt1"/>
            </a:solidFill>
            <a:prstDash val="solid"/>
            <a:miter lim="800000"/>
            <a:headEnd type="none" w="sm" len="sm"/>
            <a:tailEnd type="none" w="sm" len="sm"/>
          </a:ln>
        </p:spPr>
      </p:cxnSp>
      <p:pic>
        <p:nvPicPr>
          <p:cNvPr id="710" name="Google Shape;710;p20" descr="Envelope outline"/>
          <p:cNvPicPr preferRelativeResize="0"/>
          <p:nvPr/>
        </p:nvPicPr>
        <p:blipFill rotWithShape="1">
          <a:blip r:embed="rId3">
            <a:alphaModFix/>
          </a:blip>
          <a:srcRect/>
          <a:stretch/>
        </p:blipFill>
        <p:spPr>
          <a:xfrm>
            <a:off x="995427" y="4022854"/>
            <a:ext cx="914400" cy="914400"/>
          </a:xfrm>
          <a:prstGeom prst="rect">
            <a:avLst/>
          </a:prstGeom>
          <a:noFill/>
          <a:ln>
            <a:noFill/>
          </a:ln>
        </p:spPr>
      </p:pic>
    </p:spTree>
    <p:extLst>
      <p:ext uri="{BB962C8B-B14F-4D97-AF65-F5344CB8AC3E}">
        <p14:creationId xmlns:p14="http://schemas.microsoft.com/office/powerpoint/2010/main" val="210989671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21"/>
          <p:cNvPicPr preferRelativeResize="0"/>
          <p:nvPr/>
        </p:nvPicPr>
        <p:blipFill rotWithShape="1">
          <a:blip r:embed="rId3">
            <a:alphaModFix/>
          </a:blip>
          <a:srcRect t="1965" b="1964"/>
          <a:stretch/>
        </p:blipFill>
        <p:spPr>
          <a:xfrm>
            <a:off x="300038" y="348018"/>
            <a:ext cx="11591926" cy="6213120"/>
          </a:xfrm>
          <a:prstGeom prst="rect">
            <a:avLst/>
          </a:prstGeom>
          <a:noFill/>
          <a:ln>
            <a:noFill/>
          </a:ln>
        </p:spPr>
      </p:pic>
      <p:sp>
        <p:nvSpPr>
          <p:cNvPr id="716" name="Google Shape;716;p21"/>
          <p:cNvSpPr/>
          <p:nvPr/>
        </p:nvSpPr>
        <p:spPr>
          <a:xfrm>
            <a:off x="300037" y="296860"/>
            <a:ext cx="11591926" cy="6264277"/>
          </a:xfrm>
          <a:prstGeom prst="rect">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717" name="Google Shape;717;p21" descr="The Hoffman Agency Logo"/>
          <p:cNvPicPr preferRelativeResize="0"/>
          <p:nvPr/>
        </p:nvPicPr>
        <p:blipFill rotWithShape="1">
          <a:blip r:embed="rId4">
            <a:alphaModFix/>
          </a:blip>
          <a:srcRect/>
          <a:stretch/>
        </p:blipFill>
        <p:spPr>
          <a:xfrm>
            <a:off x="4773659" y="2740192"/>
            <a:ext cx="2644683" cy="1377616"/>
          </a:xfrm>
          <a:prstGeom prst="rect">
            <a:avLst/>
          </a:prstGeom>
          <a:noFill/>
          <a:ln>
            <a:noFill/>
          </a:ln>
        </p:spPr>
      </p:pic>
      <p:sp>
        <p:nvSpPr>
          <p:cNvPr id="718" name="Google Shape;718;p21"/>
          <p:cNvSpPr txBox="1"/>
          <p:nvPr/>
        </p:nvSpPr>
        <p:spPr>
          <a:xfrm>
            <a:off x="6025415" y="4196615"/>
            <a:ext cx="213167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Poppins Medium"/>
                <a:ea typeface="Poppins Medium"/>
                <a:cs typeface="Poppins Medium"/>
                <a:sym typeface="Poppins Medium"/>
              </a:rPr>
              <a:t>The </a:t>
            </a:r>
            <a:r>
              <a:rPr lang="en-US" sz="1200">
                <a:solidFill>
                  <a:schemeClr val="lt2"/>
                </a:solidFill>
                <a:latin typeface="Poppins Medium"/>
                <a:ea typeface="Poppins Medium"/>
                <a:cs typeface="Poppins Medium"/>
                <a:sym typeface="Poppins Medium"/>
              </a:rPr>
              <a:t>story</a:t>
            </a:r>
            <a:r>
              <a:rPr lang="en-US" sz="1200">
                <a:solidFill>
                  <a:schemeClr val="lt1"/>
                </a:solidFill>
                <a:latin typeface="Poppins Medium"/>
                <a:ea typeface="Poppins Medium"/>
                <a:cs typeface="Poppins Medium"/>
                <a:sym typeface="Poppins Medium"/>
              </a:rPr>
              <a:t> is always there.</a:t>
            </a:r>
            <a:endParaRPr/>
          </a:p>
        </p:txBody>
      </p:sp>
      <p:sp>
        <p:nvSpPr>
          <p:cNvPr id="719" name="Google Shape;719;p21"/>
          <p:cNvSpPr/>
          <p:nvPr/>
        </p:nvSpPr>
        <p:spPr>
          <a:xfrm>
            <a:off x="11439577" y="6108752"/>
            <a:ext cx="452387" cy="452387"/>
          </a:xfrm>
          <a:prstGeom prst="triangle">
            <a:avLst>
              <a:gd name="adj" fmla="val 10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Poppins"/>
              <a:ea typeface="Poppins"/>
              <a:cs typeface="Poppins"/>
              <a:sym typeface="Poppins"/>
            </a:endParaRPr>
          </a:p>
        </p:txBody>
      </p:sp>
    </p:spTree>
  </p:cSld>
  <p:clrMapOvr>
    <a:masterClrMapping/>
  </p:clrMapOvr>
  <p:transition spd="slow">
    <p:wipe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 Hoffman Agency - 2022">
  <a:themeElements>
    <a:clrScheme name="The Hoffman Agency">
      <a:dk1>
        <a:srgbClr val="000000"/>
      </a:dk1>
      <a:lt1>
        <a:srgbClr val="FFFFFF"/>
      </a:lt1>
      <a:dk2>
        <a:srgbClr val="182C43"/>
      </a:dk2>
      <a:lt2>
        <a:srgbClr val="D2EB00"/>
      </a:lt2>
      <a:accent1>
        <a:srgbClr val="CB65FF"/>
      </a:accent1>
      <a:accent2>
        <a:srgbClr val="6103B9"/>
      </a:accent2>
      <a:accent3>
        <a:srgbClr val="EB4000"/>
      </a:accent3>
      <a:accent4>
        <a:srgbClr val="EAAD20"/>
      </a:accent4>
      <a:accent5>
        <a:srgbClr val="86FFF1"/>
      </a:accent5>
      <a:accent6>
        <a:srgbClr val="145F7B"/>
      </a:accent6>
      <a:hlink>
        <a:srgbClr val="5F27B8"/>
      </a:hlink>
      <a:folHlink>
        <a:srgbClr val="CC64F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e Hoffman Agency - 2022">
  <a:themeElements>
    <a:clrScheme name="The Hoffman Agency">
      <a:dk1>
        <a:srgbClr val="000000"/>
      </a:dk1>
      <a:lt1>
        <a:srgbClr val="FFFFFF"/>
      </a:lt1>
      <a:dk2>
        <a:srgbClr val="182C43"/>
      </a:dk2>
      <a:lt2>
        <a:srgbClr val="D2EB00"/>
      </a:lt2>
      <a:accent1>
        <a:srgbClr val="CB65FF"/>
      </a:accent1>
      <a:accent2>
        <a:srgbClr val="6103B9"/>
      </a:accent2>
      <a:accent3>
        <a:srgbClr val="EB4000"/>
      </a:accent3>
      <a:accent4>
        <a:srgbClr val="EAAD20"/>
      </a:accent4>
      <a:accent5>
        <a:srgbClr val="86FFF1"/>
      </a:accent5>
      <a:accent6>
        <a:srgbClr val="145F7B"/>
      </a:accent6>
      <a:hlink>
        <a:srgbClr val="5F27B8"/>
      </a:hlink>
      <a:folHlink>
        <a:srgbClr val="CC64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ca471e3-b0eb-4179-a270-38e509dfc628">
      <UserInfo>
        <DisplayName>Lou Hoffman</DisplayName>
        <AccountId>19</AccountId>
        <AccountType/>
      </UserInfo>
    </SharedWithUsers>
    <TaxCatchAll xmlns="1ca471e3-b0eb-4179-a270-38e509dfc628" xsi:nil="true"/>
    <lcf76f155ced4ddcb4097134ff3c332f xmlns="b9b6979c-77eb-4d75-ba10-7cf345e18d0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C95BADFC6CE44991C33F32F83B0D87" ma:contentTypeVersion="19" ma:contentTypeDescription="Create a new document." ma:contentTypeScope="" ma:versionID="70b6f3dbfe54ddd34ccd43c04b0f9482">
  <xsd:schema xmlns:xsd="http://www.w3.org/2001/XMLSchema" xmlns:xs="http://www.w3.org/2001/XMLSchema" xmlns:p="http://schemas.microsoft.com/office/2006/metadata/properties" xmlns:ns2="b9b6979c-77eb-4d75-ba10-7cf345e18d0d" xmlns:ns3="1ca471e3-b0eb-4179-a270-38e509dfc628" targetNamespace="http://schemas.microsoft.com/office/2006/metadata/properties" ma:root="true" ma:fieldsID="d0d68775450b5d65e08df0eb40605316" ns2:_="" ns3:_="">
    <xsd:import namespace="b9b6979c-77eb-4d75-ba10-7cf345e18d0d"/>
    <xsd:import namespace="1ca471e3-b0eb-4179-a270-38e509dfc6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6979c-77eb-4d75-ba10-7cf345e18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dcf278-c9af-4212-8194-815357aad7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a471e3-b0eb-4179-a270-38e509dfc62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89238e-eee4-4931-b941-2fc5a8229c92}" ma:internalName="TaxCatchAll" ma:showField="CatchAllData" ma:web="1ca471e3-b0eb-4179-a270-38e509dfc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E32B68-C818-4B2E-B19F-6F54ECD72A26}">
  <ds:schemaRefs>
    <ds:schemaRef ds:uri="http://schemas.microsoft.com/sharepoint/v3/contenttype/forms"/>
  </ds:schemaRefs>
</ds:datastoreItem>
</file>

<file path=customXml/itemProps2.xml><?xml version="1.0" encoding="utf-8"?>
<ds:datastoreItem xmlns:ds="http://schemas.openxmlformats.org/officeDocument/2006/customXml" ds:itemID="{BB404DCD-3613-473A-B54D-833E3143A481}">
  <ds:schemaRefs>
    <ds:schemaRef ds:uri="http://purl.org/dc/dcmitype/"/>
    <ds:schemaRef ds:uri="http://purl.org/dc/elements/1.1/"/>
    <ds:schemaRef ds:uri="http://www.w3.org/XML/1998/namespace"/>
    <ds:schemaRef ds:uri="http://schemas.microsoft.com/office/2006/documentManagement/types"/>
    <ds:schemaRef ds:uri="b9b6979c-77eb-4d75-ba10-7cf345e18d0d"/>
    <ds:schemaRef ds:uri="http://schemas.microsoft.com/office/infopath/2007/PartnerControls"/>
    <ds:schemaRef ds:uri="http://purl.org/dc/terms/"/>
    <ds:schemaRef ds:uri="http://schemas.openxmlformats.org/package/2006/metadata/core-properties"/>
    <ds:schemaRef ds:uri="1ca471e3-b0eb-4179-a270-38e509dfc628"/>
    <ds:schemaRef ds:uri="http://schemas.microsoft.com/office/2006/metadata/properties"/>
  </ds:schemaRefs>
</ds:datastoreItem>
</file>

<file path=customXml/itemProps3.xml><?xml version="1.0" encoding="utf-8"?>
<ds:datastoreItem xmlns:ds="http://schemas.openxmlformats.org/officeDocument/2006/customXml" ds:itemID="{D9349E01-7697-4D12-8A93-CB92220FBA4C}">
  <ds:schemaRefs>
    <ds:schemaRef ds:uri="1ca471e3-b0eb-4179-a270-38e509dfc628"/>
    <ds:schemaRef ds:uri="b9b6979c-77eb-4d75-ba10-7cf345e18d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426</Words>
  <Application>Microsoft Office PowerPoint</Application>
  <PresentationFormat>Widescreen</PresentationFormat>
  <Paragraphs>47</Paragraphs>
  <Slides>9</Slides>
  <Notes>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9</vt:i4>
      </vt:variant>
    </vt:vector>
  </HeadingPairs>
  <TitlesOfParts>
    <vt:vector size="27" baseType="lpstr">
      <vt:lpstr>Noto Sans Symbols</vt:lpstr>
      <vt:lpstr>Calibri</vt:lpstr>
      <vt:lpstr>Montserrat</vt:lpstr>
      <vt:lpstr>GOTHAM-BOOK</vt:lpstr>
      <vt:lpstr>GOTHAM-LIGHT</vt:lpstr>
      <vt:lpstr>Roboto Slab</vt:lpstr>
      <vt:lpstr>Poppins</vt:lpstr>
      <vt:lpstr>NTR</vt:lpstr>
      <vt:lpstr>Gotham Book</vt:lpstr>
      <vt:lpstr>Poppins Medium</vt:lpstr>
      <vt:lpstr>Arial</vt:lpstr>
      <vt:lpstr>Poppins Light</vt:lpstr>
      <vt:lpstr>Gotham Bold</vt:lpstr>
      <vt:lpstr>Wingdings</vt:lpstr>
      <vt:lpstr>Office Theme</vt:lpstr>
      <vt:lpstr>The Hoffman Agency - 2022</vt:lpstr>
      <vt:lpstr>1_Office Theme</vt:lpstr>
      <vt:lpstr>1_The Hoffman Agency - 2022</vt:lpstr>
      <vt:lpstr>PowerPoint Presentation</vt:lpstr>
      <vt:lpstr>Increase diversity in the communications industry by tapping into the diverse talent pool of 2.4M students at California Community Colleges. </vt:lpstr>
      <vt:lpstr>Scholarship Information</vt:lpstr>
      <vt:lpstr>Application Requirements</vt:lpstr>
      <vt:lpstr>Selection</vt:lpstr>
      <vt:lpstr>Additional Resource</vt:lpstr>
      <vt:lpstr> Webinar Recording</vt:lpstr>
      <vt:lpstr>   We hope you’ll apply and spread the word.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Kelly</dc:creator>
  <cp:lastModifiedBy>Jack Dulzo</cp:lastModifiedBy>
  <cp:revision>2</cp:revision>
  <cp:lastPrinted>2023-01-30T21:58:30Z</cp:lastPrinted>
  <dcterms:created xsi:type="dcterms:W3CDTF">2023-01-16T19:47:40Z</dcterms:created>
  <dcterms:modified xsi:type="dcterms:W3CDTF">2025-10-03T16:11:29Z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0x01010080C95BADFC6CE44991C33F32F83B0D87</vt:lpwstr>
  </property>
  <property fmtid="{D5CDD505-2E9C-101B-9397-08002B2CF9AE}" pid="3" name="MediaServiceImageTags">
    <vt:lpwstr/>
  </property>
</Properties>
</file>