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240"/>
  </p:normalViewPr>
  <p:slideViewPr>
    <p:cSldViewPr snapToGrid="0">
      <p:cViewPr varScale="1">
        <p:scale>
          <a:sx n="102" d="100"/>
          <a:sy n="102" d="100"/>
        </p:scale>
        <p:origin x="192" y="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98D34-7DC1-494D-82B6-AAAAED75DE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D3CA35-1453-4C33-C285-37CFD6B08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F96A6-124F-D6BF-2E08-7324A03D2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BF076-D1CD-566C-0E1C-F6CCF8890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D3B31E-A761-4EFE-CC87-4BFAAD4AE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03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439FE-B96D-8797-113F-1556FF69C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A297C-9EA1-3C86-0283-AB4173B8C8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053E1-940A-C963-7720-5BF8704A3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49D46-17FA-EB35-3F14-B03FEEEED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B8897-7AF6-C4BD-D574-A3A8E218C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161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62457-CCA6-1BFE-EA37-753564A1C3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9858A7-A7CC-E5EA-9A45-43EA82DA4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2CDCA-67B3-E3AC-B5DD-42CDC5A0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7AF44-CBD1-7A67-5E1A-E4587AA6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74082-98D2-D6E4-EC3C-7CA4E98A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19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86CF-9FE9-4F29-A6D5-C08E3982A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68BADE-9DDA-09D6-D004-FA73E8691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A8E57-912F-2D7C-499B-4161F744B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FBCC90-9C7B-4E0B-8C60-E91BDB57DE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160F5E-B2FD-6ADF-A76D-3D4F992A8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11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DDB3C-BFBD-5CC3-7EFE-DB7389CA2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04D44D-DF45-DC53-5950-C0807622F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8F99-C4C2-0DB5-6998-EC3AE842C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73709A-65C1-411F-FC29-546683271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F54B2-0810-64D8-F352-FB80B4630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27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C967D-87E1-7610-C473-312ECF3B5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3CAC-7103-F1D1-AC11-834FDD985E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4A392-903D-64E7-3372-0284408DD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163B14-9C9E-C833-8BF7-3B26E524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1A9BEA-1631-D50E-5BB0-AD3489EFA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AE8BAD-5178-16FB-4E41-788B5048E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5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2D217-ACD6-39E5-78C1-A43DB9557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CE26E-6FD1-74CF-7F59-749A55849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3161B6-FA3D-E49C-AB74-3C3826DD97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F3D15B-D7ED-0CAD-4304-2C8E7B8BB3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504AEC-3DB1-9439-8530-EDF2E983FC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71509A-1BC5-799C-62D4-6BF9F3C65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651AD7-3E88-003A-51D1-7D857BD90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B4E8D9-C767-461C-691A-DABF0987B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940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DAB69-1B35-F247-FB25-B320DDF64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5C1884-ABAB-3763-F25C-E03488218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7C8E3C-2377-6FBA-EF09-584DA69C0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4FDE98-AB10-3D83-B4EB-123E8ACC7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3F5BD1F-10CC-56C5-5A58-45DCBD3E1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770C9-A877-6B4C-F9F9-CE84F8B9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A385D2-67CC-57F7-4CD9-E0DC2ED6A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4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08730-7B21-1250-4F10-77B9BEAFF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61D84-0E36-356A-17D2-5D0F16FF2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5C5F63-3921-73CC-22F7-B330D16A9A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33A712-E4E1-E53B-33DE-CEF97A9DF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37D39-0462-43DE-DCB8-0200285F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64E603-F5D1-7D37-8499-5619801F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15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DC5FE-D1CC-0AAB-2B4D-F0F30005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7C7391-881B-4E19-B313-3A873A3AA3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A948F4-64EC-412E-6ABA-0AAB7C1760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F6816-B510-83B6-FDF4-19EB90A6A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0DF788-3E70-10AE-BE75-68601D304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045E05-5820-A8F7-7F2E-23272F6D1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188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BB5D00-32C8-F73A-81C1-E2BA82DA0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EF5B12-A414-E336-E857-521D4F51A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4CDFD-8CAB-A4B3-CF6B-998A3E88A2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04A5BC5-A0D5-6E49-B71D-9B39EE77B4B2}" type="datetimeFigureOut">
              <a:rPr lang="en-US" smtClean="0"/>
              <a:t>3/8/24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6AAEA-D95E-3A96-8529-7BB4AE04BA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18BF74-0207-D021-520E-4D4F232666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4E3AA9-B511-DB4A-9082-CBB3DC2F2F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97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limbing a mountain&#10;&#10;Description automatically generated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792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9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92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63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62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8854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97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07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00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7892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561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023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0365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701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215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077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9303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836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96051C-F967-4006-64E8-46BDBC7DFF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226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2003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67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939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69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777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8169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5475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427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63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568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340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0444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962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13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92BDA7-2853-63F7-A0C7-FCA24EBFFB6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764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0</Words>
  <Application>Microsoft Macintosh PowerPoint</Application>
  <PresentationFormat>Widescreen</PresentationFormat>
  <Paragraphs>0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Chauncey Hill</dc:creator>
  <cp:lastModifiedBy>Chauncey Hill</cp:lastModifiedBy>
  <cp:revision>1</cp:revision>
  <dcterms:created xsi:type="dcterms:W3CDTF">2024-03-08T19:37:59Z</dcterms:created>
  <dcterms:modified xsi:type="dcterms:W3CDTF">2024-03-08T20:38:25Z</dcterms:modified>
</cp:coreProperties>
</file>