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240"/>
  </p:normalViewPr>
  <p:slideViewPr>
    <p:cSldViewPr snapToGrid="0">
      <p:cViewPr varScale="1">
        <p:scale>
          <a:sx n="121" d="100"/>
          <a:sy n="121" d="100"/>
        </p:scale>
        <p:origin x="485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F7E1B-AE57-13D1-D760-22D30A4D8E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AC7670-A2F3-9EED-4A9E-ED230F25E0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CBEBB-CA26-1F47-82B7-D882C420B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1F56-DB1F-2744-92B3-8034C930552E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13EF6-0E8F-A158-9886-9D1D323FC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E0588-8BCB-8984-28DB-51C24484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DA66C-A30A-7B4C-ABA2-A04BCF645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48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254F4-E6FC-9EB1-CD47-9F0C9BFDF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5B53FB-9561-7109-909D-341DE294DD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065D6-AF27-D620-186E-098ABB570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1F56-DB1F-2744-92B3-8034C930552E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7EEAB-859D-374C-A771-67039BBF2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28405-5F3E-F1CA-8A5B-E591FB64C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DA66C-A30A-7B4C-ABA2-A04BCF645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07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FD1E95-F1DC-7DC8-1425-5F828BA113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94B4F5-3D24-A000-CB16-687BD076CA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D6D58-DEDD-DFAC-1F6D-D4A78FC58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1F56-DB1F-2744-92B3-8034C930552E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08F05-4591-ACB6-F56F-5583DD70E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65455-90D0-4B06-E185-61C4EDC04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DA66C-A30A-7B4C-ABA2-A04BCF645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91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E3A40-9A5D-9AE7-EC98-E77EFD69D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49233-7789-5DAF-BF8F-657F5675B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63F31-9E41-A4CC-311A-BD84F2FC8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1F56-DB1F-2744-92B3-8034C930552E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F6091-B45D-3CF1-3A34-5E4BC9E3D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6081D-9F9E-7785-502A-ACDC90CF5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DA66C-A30A-7B4C-ABA2-A04BCF645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15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A31FF-EC42-8549-0B0A-7D18DB314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F8875-287D-37FC-909B-087E0B00C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B0371-A3B1-A92C-B003-82644944B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1F56-DB1F-2744-92B3-8034C930552E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A6F6E1-DD0E-0EC9-E19A-EC42A725C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D3264-D054-0C35-FDC8-B201C8685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DA66C-A30A-7B4C-ABA2-A04BCF645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512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3D26A-371D-3F58-2114-F350C126A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9BB23-B674-DF4D-AEB6-4BCAE26FAB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6657B-79A3-C8A1-112B-F5801D4F15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46555-E7B4-2212-3352-2C0369B54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1F56-DB1F-2744-92B3-8034C930552E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1FF270-B244-AAD0-A0D9-C61845622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7D1C7C-DE28-393A-E098-3A79A8970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DA66C-A30A-7B4C-ABA2-A04BCF645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60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E8A8D-A418-FD66-4AB9-09C429A53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921935-AD0F-54CE-8ADB-0EEB2AE5C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004774-6C84-7C67-17A2-43A90ED077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5A3230-5887-9D79-1A47-59F4ED36FF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9BA862-0C16-AD01-7366-A6591D1FBF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3625A2-2C95-9107-27E4-CC33A3F54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1F56-DB1F-2744-92B3-8034C930552E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0EF29C-8AAB-033D-11FF-CDDE9B21D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A10D05-53FA-210C-73AF-D724BE266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DA66C-A30A-7B4C-ABA2-A04BCF645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69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6A077-5CF0-9AE4-A97C-149C29DF3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86136C-376B-D3E4-F317-29FEA1A70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1F56-DB1F-2744-92B3-8034C930552E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30858A-71D8-CD74-1FFE-E0879AB8C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E8F7FF-409E-3B59-C408-C71522643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DA66C-A30A-7B4C-ABA2-A04BCF645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0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16BC07-EA9C-5D0F-08AF-A47BFE2EA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1F56-DB1F-2744-92B3-8034C930552E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E89F51-F679-517A-3376-840AB6C5B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7663DE-3B52-0A49-9E90-9D62B1A4A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DA66C-A30A-7B4C-ABA2-A04BCF645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44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35DFC-9147-8AE6-51B0-0B7126BC2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DEC91-611C-6B00-8836-6355D1CEC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CBFA5D-2843-105F-51FB-94A54A414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054AF5-298A-937F-A666-51D2E29B7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1F56-DB1F-2744-92B3-8034C930552E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705A20-5D8E-8AC3-4694-1491F596E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73D3B0-2095-1E8F-00EA-9DD65D87C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DA66C-A30A-7B4C-ABA2-A04BCF645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91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B7EBA-EB4A-0A59-7EB9-5C2C9FDE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BCA1D8-B0EB-54D9-54EF-ACB8B7B79F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D2345B-A36F-D4F8-7147-80E3A2C8A2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7B25EA-B14F-CD5E-6E4D-6744A59F8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1F56-DB1F-2744-92B3-8034C930552E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F060AA-98CC-78E9-6477-72F4C485D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0F99F1-96F6-4E49-D7AF-2BB0832C4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DA66C-A30A-7B4C-ABA2-A04BCF645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06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563298-F3C0-DB8E-59CF-D48B735DF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42ECB-6671-C587-F2E1-229BEA98B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999FE-95E9-0E3F-CE2C-3229E23514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51F56-DB1F-2744-92B3-8034C930552E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47657-496D-D221-9C82-0EBFB54083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4F65A-C806-9613-D19E-54C15CD7F2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DA66C-A30A-7B4C-ABA2-A04BCF645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9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44193A-81B9-2125-CE69-544BCF4EE1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084408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44193A-81B9-2125-CE69-544BCF4EE1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565367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44193A-81B9-2125-CE69-544BCF4EE1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130473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44193A-81B9-2125-CE69-544BCF4EE1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765535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44193A-81B9-2125-CE69-544BCF4EE1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316952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44193A-81B9-2125-CE69-544BCF4EE1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68111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44193A-81B9-2125-CE69-544BCF4EE1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489469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44193A-81B9-2125-CE69-544BCF4EE1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809751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44193A-81B9-2125-CE69-544BCF4EE1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732433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44193A-81B9-2125-CE69-544BCF4EE1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564314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44193A-81B9-2125-CE69-544BCF4EE1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341887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44193A-81B9-2125-CE69-544BCF4EE1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49021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5e96e29-794e-4203-afcd-6b15fa6ab7dc">
      <Terms xmlns="http://schemas.microsoft.com/office/infopath/2007/PartnerControls"/>
    </lcf76f155ced4ddcb4097134ff3c332f>
    <TaxCatchAll xmlns="c97dff73-300f-447d-9217-df91af6e835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0801DB26E45643A65D62F8E2E90007" ma:contentTypeVersion="14" ma:contentTypeDescription="Create a new document." ma:contentTypeScope="" ma:versionID="f48cdd651b23aa692809e844dc7c93bd">
  <xsd:schema xmlns:xsd="http://www.w3.org/2001/XMLSchema" xmlns:xs="http://www.w3.org/2001/XMLSchema" xmlns:p="http://schemas.microsoft.com/office/2006/metadata/properties" xmlns:ns2="65e96e29-794e-4203-afcd-6b15fa6ab7dc" xmlns:ns3="c97dff73-300f-447d-9217-df91af6e835d" targetNamespace="http://schemas.microsoft.com/office/2006/metadata/properties" ma:root="true" ma:fieldsID="20d9ec33d9c8acd1d521d00922740f60" ns2:_="" ns3:_="">
    <xsd:import namespace="65e96e29-794e-4203-afcd-6b15fa6ab7dc"/>
    <xsd:import namespace="c97dff73-300f-447d-9217-df91af6e83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e96e29-794e-4203-afcd-6b15fa6ab7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2dcf278-c9af-4212-8194-815357aad7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7dff73-300f-447d-9217-df91af6e835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e60500b-afff-4371-808d-e29fb7bacd25}" ma:internalName="TaxCatchAll" ma:showField="CatchAllData" ma:web="c97dff73-300f-447d-9217-df91af6e83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804D843-AAAD-402F-9E51-C6096D4395BB}">
  <ds:schemaRefs>
    <ds:schemaRef ds:uri="65e96e29-794e-4203-afcd-6b15fa6ab7dc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c97dff73-300f-447d-9217-df91af6e835d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7435475-8B62-464A-A48A-34E2D3C616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FF2FAA-0141-493F-A8C6-355D9BF3DD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e96e29-794e-4203-afcd-6b15fa6ab7dc"/>
    <ds:schemaRef ds:uri="c97dff73-300f-447d-9217-df91af6e83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Chauncey Hill</dc:creator>
  <cp:lastModifiedBy>Jackson Dulzo</cp:lastModifiedBy>
  <cp:revision>3</cp:revision>
  <dcterms:created xsi:type="dcterms:W3CDTF">2024-01-08T17:52:31Z</dcterms:created>
  <dcterms:modified xsi:type="dcterms:W3CDTF">2024-01-12T23:08:09Z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0x010100240801DB26E45643A65D62F8E2E90007</vt:lpwstr>
  </property>
</Properties>
</file>