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4"/>
    <p:restoredTop sz="96240"/>
  </p:normalViewPr>
  <p:slideViewPr>
    <p:cSldViewPr snapToGrid="0">
      <p:cViewPr varScale="1">
        <p:scale>
          <a:sx n="121" d="100"/>
          <a:sy n="121" d="100"/>
        </p:scale>
        <p:origin x="37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7E1B-AE57-13D1-D760-22D30A4D8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C7670-A2F3-9EED-4A9E-ED230F25E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CBEBB-CA26-1F47-82B7-D882C420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3EF6-0E8F-A158-9886-9D1D323F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0588-8BCB-8984-28DB-51C24484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54F4-E6FC-9EB1-CD47-9F0C9BFD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B53FB-9561-7109-909D-341DE294D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65D6-AF27-D620-186E-098ABB57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7EEAB-859D-374C-A771-67039BBF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28405-5F3E-F1CA-8A5B-E591FB64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0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D1E95-F1DC-7DC8-1425-5F828BA11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4B4F5-3D24-A000-CB16-687BD076C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6D58-DEDD-DFAC-1F6D-D4A78FC5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8F05-4591-ACB6-F56F-5583DD70E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65455-90D0-4B06-E185-61C4EDC0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3A40-9A5D-9AE7-EC98-E77EFD69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9233-7789-5DAF-BF8F-657F5675B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3F31-9E41-A4CC-311A-BD84F2FC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F6091-B45D-3CF1-3A34-5E4BC9E3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6081D-9F9E-7785-502A-ACDC90CF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31FF-EC42-8549-0B0A-7D18DB31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F8875-287D-37FC-909B-087E0B00C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B0371-A3B1-A92C-B003-82644944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6F6E1-DD0E-0EC9-E19A-EC42A725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D3264-D054-0C35-FDC8-B201C868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1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D26A-371D-3F58-2114-F350C126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BB23-B674-DF4D-AEB6-4BCAE26FA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6657B-79A3-C8A1-112B-F5801D4F1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46555-E7B4-2212-3352-2C0369B5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FF270-B244-AAD0-A0D9-C6184562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D1C7C-DE28-393A-E098-3A79A89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6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8A8D-A418-FD66-4AB9-09C429A5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1935-AD0F-54CE-8ADB-0EEB2AE5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04774-6C84-7C67-17A2-43A90ED07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A3230-5887-9D79-1A47-59F4ED36F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BA862-0C16-AD01-7366-A6591D1FB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625A2-2C95-9107-27E4-CC33A3F5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EF29C-8AAB-033D-11FF-CDDE9B21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10D05-53FA-210C-73AF-D724BE26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A077-5CF0-9AE4-A97C-149C29DF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6136C-376B-D3E4-F317-29FEA1A7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0858A-71D8-CD74-1FFE-E0879AB8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8F7FF-409E-3B59-C408-C7152264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6BC07-EA9C-5D0F-08AF-A47BFE2E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89F51-F679-517A-3376-840AB6C5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663DE-3B52-0A49-9E90-9D62B1A4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4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5DFC-9147-8AE6-51B0-0B7126BC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EC91-611C-6B00-8836-6355D1CEC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BFA5D-2843-105F-51FB-94A54A414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54AF5-298A-937F-A666-51D2E29B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5A20-5D8E-8AC3-4694-1491F596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D3B0-2095-1E8F-00EA-9DD65D87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9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7EBA-EB4A-0A59-7EB9-5C2C9FDE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CA1D8-B0EB-54D9-54EF-ACB8B7B79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2345B-A36F-D4F8-7147-80E3A2C8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B25EA-B14F-CD5E-6E4D-6744A59F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60AA-98CC-78E9-6477-72F4C485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F99F1-96F6-4E49-D7AF-2BB0832C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6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63298-F3C0-DB8E-59CF-D48B735D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42ECB-6671-C587-F2E1-229BEA98B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999FE-95E9-0E3F-CE2C-3229E2351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47657-496D-D221-9C82-0EBFB5408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F65A-C806-9613-D19E-54C15CD7F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440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536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047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5535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07943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240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8273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834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1695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811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946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975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243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431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4188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902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e96e29-794e-4203-afcd-6b15fa6ab7dc">
      <Terms xmlns="http://schemas.microsoft.com/office/infopath/2007/PartnerControls"/>
    </lcf76f155ced4ddcb4097134ff3c332f>
    <TaxCatchAll xmlns="c97dff73-300f-447d-9217-df91af6e83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0801DB26E45643A65D62F8E2E90007" ma:contentTypeVersion="14" ma:contentTypeDescription="Create a new document." ma:contentTypeScope="" ma:versionID="f48cdd651b23aa692809e844dc7c93bd">
  <xsd:schema xmlns:xsd="http://www.w3.org/2001/XMLSchema" xmlns:xs="http://www.w3.org/2001/XMLSchema" xmlns:p="http://schemas.microsoft.com/office/2006/metadata/properties" xmlns:ns2="65e96e29-794e-4203-afcd-6b15fa6ab7dc" xmlns:ns3="c97dff73-300f-447d-9217-df91af6e835d" targetNamespace="http://schemas.microsoft.com/office/2006/metadata/properties" ma:root="true" ma:fieldsID="20d9ec33d9c8acd1d521d00922740f60" ns2:_="" ns3:_="">
    <xsd:import namespace="65e96e29-794e-4203-afcd-6b15fa6ab7dc"/>
    <xsd:import namespace="c97dff73-300f-447d-9217-df91af6e83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96e29-794e-4203-afcd-6b15fa6ab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dcf278-c9af-4212-8194-815357aad7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dff73-300f-447d-9217-df91af6e835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e60500b-afff-4371-808d-e29fb7bacd25}" ma:internalName="TaxCatchAll" ma:showField="CatchAllData" ma:web="c97dff73-300f-447d-9217-df91af6e83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C31B8-D272-4E4F-AF85-D8368CD9674B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65e96e29-794e-4203-afcd-6b15fa6ab7dc"/>
    <ds:schemaRef ds:uri="http://schemas.openxmlformats.org/package/2006/metadata/core-properties"/>
    <ds:schemaRef ds:uri="c97dff73-300f-447d-9217-df91af6e835d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B7ECBFF-AD7B-40DA-8147-4E182C04FB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D4E986-93FB-4868-8EB7-7223690994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96e29-794e-4203-afcd-6b15fa6ab7dc"/>
    <ds:schemaRef ds:uri="c97dff73-300f-447d-9217-df91af6e8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Chauncey Hill</dc:creator>
  <cp:lastModifiedBy>Jackson Dulzo</cp:lastModifiedBy>
  <cp:revision>4</cp:revision>
  <dcterms:created xsi:type="dcterms:W3CDTF">2024-01-08T17:52:31Z</dcterms:created>
  <dcterms:modified xsi:type="dcterms:W3CDTF">2024-01-12T23:09:24Z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0x010100240801DB26E45643A65D62F8E2E90007</vt:lpwstr>
  </property>
</Properties>
</file>