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15"/>
  </p:notesMasterIdLst>
  <p:handoutMasterIdLst>
    <p:handoutMasterId r:id="rId16"/>
  </p:handoutMasterIdLst>
  <p:sldIdLst>
    <p:sldId id="813" r:id="rId5"/>
    <p:sldId id="1487" r:id="rId6"/>
    <p:sldId id="1488" r:id="rId7"/>
    <p:sldId id="1489" r:id="rId8"/>
    <p:sldId id="1366" r:id="rId9"/>
    <p:sldId id="1367" r:id="rId10"/>
    <p:sldId id="1369" r:id="rId11"/>
    <p:sldId id="1370" r:id="rId12"/>
    <p:sldId id="1486" r:id="rId13"/>
    <p:sldId id="42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3EF"/>
    <a:srgbClr val="84B5DA"/>
    <a:srgbClr val="ECF1FA"/>
    <a:srgbClr val="FFCE00"/>
    <a:srgbClr val="FFCE16"/>
    <a:srgbClr val="08088C"/>
    <a:srgbClr val="175E7B"/>
    <a:srgbClr val="E9AD1F"/>
    <a:srgbClr val="FF5A00"/>
    <a:srgbClr val="EA4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13787-E6D2-4FCB-9168-3A43DCAEC696}" v="1" dt="2022-10-20T21:41:38.54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23" autoAdjust="0"/>
    <p:restoredTop sz="86425"/>
  </p:normalViewPr>
  <p:slideViewPr>
    <p:cSldViewPr snapToGrid="0" snapToObjects="1">
      <p:cViewPr varScale="1">
        <p:scale>
          <a:sx n="145" d="100"/>
          <a:sy n="145" d="100"/>
        </p:scale>
        <p:origin x="27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44"/>
    </p:cViewPr>
  </p:sorterViewPr>
  <p:notesViewPr>
    <p:cSldViewPr snapToGrid="0" snapToObjects="1">
      <p:cViewPr varScale="1">
        <p:scale>
          <a:sx n="157" d="100"/>
          <a:sy n="157" d="100"/>
        </p:scale>
        <p:origin x="37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EB331-DDF0-9A46-8619-9366B7FC330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621102-76F1-8A46-8FAE-7DD41EFEFFA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DBB785-F1A9-BD40-97D1-0878D6942369}" type="datetimeFigureOut">
              <a:rPr lang="en-US" smtClean="0"/>
              <a:t>10/20/22</a:t>
            </a:fld>
            <a:endParaRPr lang="en-US" dirty="0"/>
          </a:p>
        </p:txBody>
      </p:sp>
      <p:sp>
        <p:nvSpPr>
          <p:cNvPr id="4" name="Footer Placeholder 3">
            <a:extLst>
              <a:ext uri="{FF2B5EF4-FFF2-40B4-BE49-F238E27FC236}">
                <a16:creationId xmlns:a16="http://schemas.microsoft.com/office/drawing/2014/main" id="{855C2D06-8A9F-7F4D-A973-3519C996FFD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1CC588-A753-1B44-B586-A1B64B2A3DD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8D0A2C-3CE6-FD4D-A1F9-5B7AE6F9C305}" type="slidenum">
              <a:rPr lang="en-US" smtClean="0"/>
              <a:t>‹#›</a:t>
            </a:fld>
            <a:endParaRPr lang="en-US" dirty="0"/>
          </a:p>
        </p:txBody>
      </p:sp>
    </p:spTree>
    <p:extLst>
      <p:ext uri="{BB962C8B-B14F-4D97-AF65-F5344CB8AC3E}">
        <p14:creationId xmlns:p14="http://schemas.microsoft.com/office/powerpoint/2010/main" val="3873802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ED8FE0-048B-F54F-A751-23678D6278F3}" type="datetimeFigureOut">
              <a:rPr lang="en-US" smtClean="0"/>
              <a:t>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FCDE64-E5E1-334D-A9B2-224D11830DA8}" type="slidenum">
              <a:rPr lang="en-US" smtClean="0"/>
              <a:t>‹#›</a:t>
            </a:fld>
            <a:endParaRPr lang="en-US" dirty="0"/>
          </a:p>
        </p:txBody>
      </p:sp>
    </p:spTree>
    <p:extLst>
      <p:ext uri="{BB962C8B-B14F-4D97-AF65-F5344CB8AC3E}">
        <p14:creationId xmlns:p14="http://schemas.microsoft.com/office/powerpoint/2010/main" val="118800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ark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solidFill>
            <a:schemeClr val="accent2"/>
          </a:solidFill>
        </p:spPr>
        <p:txBody>
          <a:bodyPr/>
          <a:lstStyle>
            <a:lvl1pPr>
              <a:defRPr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2" name="Title 1"/>
          <p:cNvSpPr>
            <a:spLocks noGrp="1"/>
          </p:cNvSpPr>
          <p:nvPr>
            <p:ph type="title" hasCustomPrompt="1"/>
          </p:nvPr>
        </p:nvSpPr>
        <p:spPr>
          <a:xfrm>
            <a:off x="838200" y="1709928"/>
            <a:ext cx="10515600" cy="1922958"/>
          </a:xfrm>
        </p:spPr>
        <p:txBody>
          <a:bodyPr anchor="t">
            <a:noAutofit/>
          </a:bodyPr>
          <a:lstStyle>
            <a:lvl1pPr>
              <a:lnSpc>
                <a:spcPts val="5800"/>
              </a:lnSpc>
              <a:defRPr b="1">
                <a:solidFill>
                  <a:schemeClr val="bg1"/>
                </a:solidFill>
              </a:defRPr>
            </a:lvl1pPr>
          </a:lstStyle>
          <a:p>
            <a:r>
              <a:rPr lang="en-US" dirty="0"/>
              <a:t>CLICK TO EDIT MASTER TITLE STYLE</a:t>
            </a:r>
          </a:p>
        </p:txBody>
      </p:sp>
      <p:sp>
        <p:nvSpPr>
          <p:cNvPr id="8" name="Text Placeholder 7"/>
          <p:cNvSpPr>
            <a:spLocks noGrp="1"/>
          </p:cNvSpPr>
          <p:nvPr>
            <p:ph type="body" sz="quarter" idx="12" hasCustomPrompt="1"/>
          </p:nvPr>
        </p:nvSpPr>
        <p:spPr>
          <a:xfrm>
            <a:off x="838200" y="3739896"/>
            <a:ext cx="8439912" cy="585216"/>
          </a:xfrm>
        </p:spPr>
        <p:txBody>
          <a:bodyPr>
            <a:noAutofit/>
          </a:bodyPr>
          <a:lstStyle>
            <a:lvl1pPr marL="0" indent="0">
              <a:buNone/>
              <a:defRPr sz="3400" b="1">
                <a:solidFill>
                  <a:schemeClr val="bg1"/>
                </a:solidFill>
              </a:defRPr>
            </a:lvl1pPr>
            <a:lvl2pPr marL="457200" indent="0">
              <a:buFont typeface="Arial" charset="0"/>
              <a:buNone/>
              <a:defRPr/>
            </a:lvl2pPr>
            <a:lvl3pPr marL="914400" indent="0">
              <a:buNone/>
              <a:defRPr/>
            </a:lvl3pPr>
            <a:lvl4pPr marL="1371600" indent="0">
              <a:buNone/>
              <a:defRPr/>
            </a:lvl4pPr>
            <a:lvl5pPr marL="1828800" indent="0">
              <a:buNone/>
              <a:defRPr/>
            </a:lvl5pPr>
          </a:lstStyle>
          <a:p>
            <a:pPr lvl="0"/>
            <a:r>
              <a:rPr lang="en-US" dirty="0"/>
              <a:t>CLICK TO EDIT MASTER SUBHEAD</a:t>
            </a:r>
          </a:p>
        </p:txBody>
      </p:sp>
      <p:sp>
        <p:nvSpPr>
          <p:cNvPr id="9" name="Text Placeholder 7"/>
          <p:cNvSpPr>
            <a:spLocks noGrp="1"/>
          </p:cNvSpPr>
          <p:nvPr>
            <p:ph type="body" sz="quarter" idx="13" hasCustomPrompt="1"/>
          </p:nvPr>
        </p:nvSpPr>
        <p:spPr>
          <a:xfrm>
            <a:off x="838200" y="4394344"/>
            <a:ext cx="8439912" cy="306956"/>
          </a:xfrm>
        </p:spPr>
        <p:txBody>
          <a:bodyPr>
            <a:noAutofit/>
          </a:bodyPr>
          <a:lstStyle>
            <a:lvl1pPr marL="0" indent="0">
              <a:lnSpc>
                <a:spcPct val="100000"/>
              </a:lnSpc>
              <a:spcBef>
                <a:spcPts val="0"/>
              </a:spcBef>
              <a:buNone/>
              <a:defRPr sz="1800" b="0" i="0" baseline="0">
                <a:solidFill>
                  <a:schemeClr val="bg1"/>
                </a:solidFill>
                <a:latin typeface="Segoe UI" charset="0"/>
                <a:ea typeface="Segoe UI" charset="0"/>
                <a:cs typeface="Segoe UI" charset="0"/>
              </a:defRPr>
            </a:lvl1pPr>
            <a:lvl2pPr marL="457200" indent="0">
              <a:buFont typeface="Arial" charset="0"/>
              <a:buNone/>
              <a:defRPr/>
            </a:lvl2pPr>
            <a:lvl3pPr marL="914400" indent="0">
              <a:buNone/>
              <a:defRPr/>
            </a:lvl3pPr>
            <a:lvl4pPr marL="1371600" indent="0">
              <a:buNone/>
              <a:defRPr/>
            </a:lvl4pPr>
            <a:lvl5pPr marL="1828800" indent="0">
              <a:buNone/>
              <a:defRPr/>
            </a:lvl5pPr>
          </a:lstStyle>
          <a:p>
            <a:pPr lvl="0"/>
            <a:r>
              <a:rPr lang="en-US" dirty="0"/>
              <a:t>Click to Edit Presented By</a:t>
            </a:r>
          </a:p>
        </p:txBody>
      </p:sp>
      <p:sp>
        <p:nvSpPr>
          <p:cNvPr id="12" name="Text Placeholder 7"/>
          <p:cNvSpPr>
            <a:spLocks noGrp="1"/>
          </p:cNvSpPr>
          <p:nvPr>
            <p:ph type="body" sz="quarter" idx="15" hasCustomPrompt="1"/>
          </p:nvPr>
        </p:nvSpPr>
        <p:spPr>
          <a:xfrm>
            <a:off x="838200" y="4680048"/>
            <a:ext cx="8439912" cy="306956"/>
          </a:xfrm>
        </p:spPr>
        <p:txBody>
          <a:bodyPr>
            <a:noAutofit/>
          </a:bodyPr>
          <a:lstStyle>
            <a:lvl1pPr marL="0" indent="0">
              <a:lnSpc>
                <a:spcPct val="100000"/>
              </a:lnSpc>
              <a:spcBef>
                <a:spcPts val="0"/>
              </a:spcBef>
              <a:buNone/>
              <a:defRPr sz="1600" b="0" i="0" baseline="0">
                <a:solidFill>
                  <a:schemeClr val="bg1"/>
                </a:solidFill>
                <a:latin typeface="Segoe UI" charset="0"/>
                <a:ea typeface="Segoe UI" charset="0"/>
                <a:cs typeface="Segoe UI" charset="0"/>
              </a:defRPr>
            </a:lvl1pPr>
            <a:lvl2pPr marL="457200" indent="0">
              <a:buFont typeface="Arial" charse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97737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photo on the left">
    <p:spTree>
      <p:nvGrpSpPr>
        <p:cNvPr id="1" name=""/>
        <p:cNvGrpSpPr/>
        <p:nvPr/>
      </p:nvGrpSpPr>
      <p:grpSpPr>
        <a:xfrm>
          <a:off x="0" y="0"/>
          <a:ext cx="0" cy="0"/>
          <a:chOff x="0" y="0"/>
          <a:chExt cx="0" cy="0"/>
        </a:xfrm>
      </p:grpSpPr>
      <p:sp>
        <p:nvSpPr>
          <p:cNvPr id="11" name="Picture Placeholder 7"/>
          <p:cNvSpPr>
            <a:spLocks noGrp="1"/>
          </p:cNvSpPr>
          <p:nvPr>
            <p:ph type="pic" sz="quarter" idx="13"/>
          </p:nvPr>
        </p:nvSpPr>
        <p:spPr>
          <a:xfrm>
            <a:off x="0" y="0"/>
            <a:ext cx="8890906" cy="68580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11641794" y="244475"/>
            <a:ext cx="304800" cy="304800"/>
          </a:xfrm>
          <a:prstGeom prst="rect">
            <a:avLst/>
          </a:prstGeom>
        </p:spPr>
      </p:pic>
    </p:spTree>
    <p:extLst>
      <p:ext uri="{BB962C8B-B14F-4D97-AF65-F5344CB8AC3E}">
        <p14:creationId xmlns:p14="http://schemas.microsoft.com/office/powerpoint/2010/main" val="109853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photo on the righ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301094" y="0"/>
            <a:ext cx="8890906" cy="68580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pic>
        <p:nvPicPr>
          <p:cNvPr id="5" name="Picture 4"/>
          <p:cNvPicPr>
            <a:picLocks noChangeAspect="1"/>
          </p:cNvPicPr>
          <p:nvPr userDrawn="1"/>
        </p:nvPicPr>
        <p:blipFill>
          <a:blip r:embed="rId2"/>
          <a:stretch>
            <a:fillRect/>
          </a:stretch>
        </p:blipFill>
        <p:spPr>
          <a:xfrm>
            <a:off x="250983" y="244475"/>
            <a:ext cx="304800" cy="304800"/>
          </a:xfrm>
          <a:prstGeom prst="rect">
            <a:avLst/>
          </a:prstGeom>
        </p:spPr>
      </p:pic>
      <p:sp>
        <p:nvSpPr>
          <p:cNvPr id="6" name="Slide Number Placeholder 2"/>
          <p:cNvSpPr>
            <a:spLocks noGrp="1"/>
          </p:cNvSpPr>
          <p:nvPr>
            <p:ph type="sldNum" sz="quarter" idx="10"/>
          </p:nvPr>
        </p:nvSpPr>
        <p:spPr>
          <a:xfrm>
            <a:off x="10596784" y="6390533"/>
            <a:ext cx="1415041" cy="365125"/>
          </a:xfrm>
        </p:spPr>
        <p:txBody>
          <a:bodyPr/>
          <a:lstStyle/>
          <a:p>
            <a:fld id="{00A51E4A-581F-5544-B56C-A1F84DDD14FA}" type="slidenum">
              <a:rPr lang="en-US" smtClean="0"/>
              <a:pPr/>
              <a:t>‹#›</a:t>
            </a:fld>
            <a:endParaRPr lang="en-US" dirty="0"/>
          </a:p>
        </p:txBody>
      </p:sp>
    </p:spTree>
    <p:extLst>
      <p:ext uri="{BB962C8B-B14F-4D97-AF65-F5344CB8AC3E}">
        <p14:creationId xmlns:p14="http://schemas.microsoft.com/office/powerpoint/2010/main" val="11630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image above centered headlin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sp>
        <p:nvSpPr>
          <p:cNvPr id="5" name="Picture Placeholder 7"/>
          <p:cNvSpPr>
            <a:spLocks noGrp="1"/>
          </p:cNvSpPr>
          <p:nvPr>
            <p:ph type="pic" sz="quarter" idx="14"/>
          </p:nvPr>
        </p:nvSpPr>
        <p:spPr>
          <a:xfrm>
            <a:off x="0" y="-9465"/>
            <a:ext cx="12202510" cy="39624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6" name="Text Placeholder 15"/>
          <p:cNvSpPr>
            <a:spLocks noGrp="1"/>
          </p:cNvSpPr>
          <p:nvPr>
            <p:ph type="body" sz="quarter" idx="13" hasCustomPrompt="1"/>
          </p:nvPr>
        </p:nvSpPr>
        <p:spPr>
          <a:xfrm>
            <a:off x="10510" y="4194312"/>
            <a:ext cx="12181490" cy="525171"/>
          </a:xfrm>
        </p:spPr>
        <p:txBody>
          <a:bodyPr lIns="914400" rIns="914400" anchor="b">
            <a:norm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1line headline</a:t>
            </a:r>
          </a:p>
        </p:txBody>
      </p:sp>
      <p:grpSp>
        <p:nvGrpSpPr>
          <p:cNvPr id="7" name="Group 6"/>
          <p:cNvGrpSpPr/>
          <p:nvPr userDrawn="1"/>
        </p:nvGrpSpPr>
        <p:grpSpPr>
          <a:xfrm>
            <a:off x="5481280" y="4817173"/>
            <a:ext cx="1250400" cy="32800"/>
            <a:chOff x="4109900" y="752175"/>
            <a:chExt cx="937800" cy="24600"/>
          </a:xfrm>
        </p:grpSpPr>
        <p:sp>
          <p:nvSpPr>
            <p:cNvPr id="8"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9"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14" name="Text Placeholder 13"/>
          <p:cNvSpPr>
            <a:spLocks noGrp="1"/>
          </p:cNvSpPr>
          <p:nvPr>
            <p:ph type="body" sz="quarter" idx="15"/>
          </p:nvPr>
        </p:nvSpPr>
        <p:spPr>
          <a:xfrm>
            <a:off x="636588" y="5202238"/>
            <a:ext cx="2570162" cy="1311275"/>
          </a:xfrm>
        </p:spPr>
        <p:txBody>
          <a:bodyPr>
            <a:normAutofit/>
          </a:bodyPr>
          <a:lstStyle>
            <a:lvl1pPr marL="0" indent="0">
              <a:buNone/>
              <a:defRPr sz="1600"/>
            </a:lvl1pPr>
            <a:lvl2pPr marL="457200" indent="0">
              <a:buFont typeface="Arial" charset="0"/>
              <a:buNone/>
              <a:defRPr/>
            </a:lvl2pPr>
            <a:lvl3pPr marL="914400" indent="0">
              <a:buNone/>
              <a:defRPr/>
            </a:lvl3pPr>
            <a:lvl4pPr marL="1371600" indent="0">
              <a:buNone/>
              <a:defRPr/>
            </a:lvl4pPr>
            <a:lvl5pPr marL="1828800" indent="0">
              <a:buNone/>
              <a:defRPr/>
            </a:lvl5pPr>
          </a:lstStyle>
          <a:p>
            <a:pPr lvl="0"/>
            <a:endParaRPr lang="en-US" dirty="0"/>
          </a:p>
        </p:txBody>
      </p:sp>
      <p:sp>
        <p:nvSpPr>
          <p:cNvPr id="15" name="Text Placeholder 13"/>
          <p:cNvSpPr>
            <a:spLocks noGrp="1"/>
          </p:cNvSpPr>
          <p:nvPr>
            <p:ph type="body" sz="quarter" idx="16"/>
          </p:nvPr>
        </p:nvSpPr>
        <p:spPr>
          <a:xfrm>
            <a:off x="3439422" y="5202238"/>
            <a:ext cx="2570162" cy="1311275"/>
          </a:xfrm>
        </p:spPr>
        <p:txBody>
          <a:bodyPr>
            <a:normAutofit/>
          </a:bodyPr>
          <a:lstStyle>
            <a:lvl1pPr marL="0" marR="0" indent="0" algn="l" defTabSz="914400" rtl="0" eaLnBrk="1" fontAlgn="auto" latinLnBrk="0" hangingPunct="1">
              <a:lnSpc>
                <a:spcPct val="90000"/>
              </a:lnSpc>
              <a:spcBef>
                <a:spcPts val="1000"/>
              </a:spcBef>
              <a:spcAft>
                <a:spcPts val="0"/>
              </a:spcAft>
              <a:buClr>
                <a:srgbClr val="C1D72F"/>
              </a:buClr>
              <a:buSzPct val="110000"/>
              <a:buFont typeface="Wingdings" charset="2"/>
              <a:buNone/>
              <a:tabLst/>
              <a:defRPr sz="1600"/>
            </a:lvl1pPr>
          </a:lstStyle>
          <a:p>
            <a:pPr marL="0" marR="0" lvl="0" indent="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17" name="Text Placeholder 13"/>
          <p:cNvSpPr>
            <a:spLocks noGrp="1"/>
          </p:cNvSpPr>
          <p:nvPr>
            <p:ph type="body" sz="quarter" idx="17"/>
          </p:nvPr>
        </p:nvSpPr>
        <p:spPr>
          <a:xfrm>
            <a:off x="6262136" y="5202238"/>
            <a:ext cx="2570162" cy="1311275"/>
          </a:xfrm>
        </p:spPr>
        <p:txBody>
          <a:bodyPr>
            <a:normAutofit/>
          </a:bodyPr>
          <a:lstStyle>
            <a:lvl1pPr marL="0" indent="0">
              <a:buFont typeface="Arial" charset="0"/>
              <a:buNone/>
              <a:defRPr sz="1600"/>
            </a:lvl1pPr>
          </a:lstStyle>
          <a:p>
            <a:pPr lvl="0"/>
            <a:endParaRPr lang="en-US" dirty="0"/>
          </a:p>
        </p:txBody>
      </p:sp>
      <p:sp>
        <p:nvSpPr>
          <p:cNvPr id="18" name="Text Placeholder 13"/>
          <p:cNvSpPr>
            <a:spLocks noGrp="1"/>
          </p:cNvSpPr>
          <p:nvPr>
            <p:ph type="body" sz="quarter" idx="18"/>
          </p:nvPr>
        </p:nvSpPr>
        <p:spPr>
          <a:xfrm>
            <a:off x="9064970" y="5202238"/>
            <a:ext cx="2570162" cy="1311275"/>
          </a:xfrm>
        </p:spPr>
        <p:txBody>
          <a:bodyPr>
            <a:normAutofit/>
          </a:bodyPr>
          <a:lstStyle>
            <a:lvl1pPr>
              <a:defRPr sz="160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19" name="Shape 668"/>
          <p:cNvSpPr/>
          <p:nvPr userDrawn="1"/>
        </p:nvSpPr>
        <p:spPr>
          <a:xfrm>
            <a:off x="0" y="6754368"/>
            <a:ext cx="6096000" cy="109728"/>
          </a:xfrm>
          <a:prstGeom prst="rect">
            <a:avLst/>
          </a:prstGeom>
          <a:solidFill>
            <a:srgbClr val="182D43">
              <a:alpha val="56540"/>
            </a:srgbClr>
          </a:solidFill>
          <a:ln>
            <a:noFill/>
          </a:ln>
        </p:spPr>
        <p:txBody>
          <a:bodyPr lIns="121900" tIns="121900" rIns="121900" bIns="121900" anchor="ctr" anchorCtr="0">
            <a:noAutofit/>
          </a:bodyPr>
          <a:lstStyle/>
          <a:p>
            <a:pPr lvl="0">
              <a:spcBef>
                <a:spcPts val="0"/>
              </a:spcBef>
              <a:buNone/>
            </a:pPr>
            <a:endParaRPr sz="3200" dirty="0"/>
          </a:p>
        </p:txBody>
      </p:sp>
      <p:sp>
        <p:nvSpPr>
          <p:cNvPr id="20" name="Shape 669"/>
          <p:cNvSpPr/>
          <p:nvPr userDrawn="1"/>
        </p:nvSpPr>
        <p:spPr>
          <a:xfrm>
            <a:off x="6096000" y="6754368"/>
            <a:ext cx="6096000" cy="109728"/>
          </a:xfrm>
          <a:prstGeom prst="rect">
            <a:avLst/>
          </a:prstGeom>
          <a:solidFill>
            <a:srgbClr val="CFDC27">
              <a:alpha val="63849"/>
            </a:srgbClr>
          </a:solidFill>
          <a:ln>
            <a:noFill/>
          </a:ln>
        </p:spPr>
        <p:txBody>
          <a:bodyPr lIns="121900" tIns="121900" rIns="121900" bIns="121900" anchor="ctr" anchorCtr="0">
            <a:noAutofit/>
          </a:bodyPr>
          <a:lstStyle/>
          <a:p>
            <a:pPr lvl="0" rtl="0">
              <a:spcBef>
                <a:spcPts val="0"/>
              </a:spcBef>
              <a:buNone/>
            </a:pPr>
            <a:endParaRPr sz="3200" dirty="0"/>
          </a:p>
        </p:txBody>
      </p:sp>
    </p:spTree>
    <p:extLst>
      <p:ext uri="{BB962C8B-B14F-4D97-AF65-F5344CB8AC3E}">
        <p14:creationId xmlns:p14="http://schemas.microsoft.com/office/powerpoint/2010/main" val="8008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image below headline">
    <p:spTree>
      <p:nvGrpSpPr>
        <p:cNvPr id="1" name=""/>
        <p:cNvGrpSpPr/>
        <p:nvPr/>
      </p:nvGrpSpPr>
      <p:grpSpPr>
        <a:xfrm>
          <a:off x="0" y="0"/>
          <a:ext cx="0" cy="0"/>
          <a:chOff x="0" y="0"/>
          <a:chExt cx="0" cy="0"/>
        </a:xfrm>
      </p:grpSpPr>
      <p:sp>
        <p:nvSpPr>
          <p:cNvPr id="10" name="Picture Placeholder 7"/>
          <p:cNvSpPr>
            <a:spLocks noGrp="1"/>
          </p:cNvSpPr>
          <p:nvPr>
            <p:ph type="pic" sz="quarter" idx="14"/>
          </p:nvPr>
        </p:nvSpPr>
        <p:spPr>
          <a:xfrm>
            <a:off x="0" y="1756955"/>
            <a:ext cx="12192000" cy="5101046"/>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sp>
        <p:nvSpPr>
          <p:cNvPr id="5" name="Text Placeholder 15"/>
          <p:cNvSpPr>
            <a:spLocks noGrp="1"/>
          </p:cNvSpPr>
          <p:nvPr>
            <p:ph type="body" sz="quarter" idx="13" hasCustomPrompt="1"/>
          </p:nvPr>
        </p:nvSpPr>
        <p:spPr>
          <a:xfrm>
            <a:off x="10510" y="265177"/>
            <a:ext cx="12181490" cy="1075002"/>
          </a:xfrm>
        </p:spPr>
        <p:txBody>
          <a:bodyPr lIns="914400" rIns="914400" anchor="b">
            <a:no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a:t>
            </a:r>
            <a:br>
              <a:rPr lang="en-US" dirty="0"/>
            </a:br>
            <a:r>
              <a:rPr lang="en-US" dirty="0"/>
              <a:t>2 line headline</a:t>
            </a:r>
          </a:p>
        </p:txBody>
      </p:sp>
      <p:grpSp>
        <p:nvGrpSpPr>
          <p:cNvPr id="6" name="Group 5"/>
          <p:cNvGrpSpPr/>
          <p:nvPr userDrawn="1"/>
        </p:nvGrpSpPr>
        <p:grpSpPr>
          <a:xfrm>
            <a:off x="5481280" y="1437868"/>
            <a:ext cx="1250400" cy="32800"/>
            <a:chOff x="4109900" y="752175"/>
            <a:chExt cx="937800" cy="24600"/>
          </a:xfrm>
        </p:grpSpPr>
        <p:sp>
          <p:nvSpPr>
            <p:cNvPr id="7"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8"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Tree>
    <p:extLst>
      <p:ext uri="{BB962C8B-B14F-4D97-AF65-F5344CB8AC3E}">
        <p14:creationId xmlns:p14="http://schemas.microsoft.com/office/powerpoint/2010/main" val="91580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behind headline">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626" y="6626"/>
            <a:ext cx="12192000" cy="6858000"/>
          </a:xfrm>
          <a:solidFill>
            <a:schemeClr val="accent2"/>
          </a:solidFill>
        </p:spPr>
        <p:txBody>
          <a:bodyPr/>
          <a:lstStyle>
            <a:lvl1pPr marL="0" marR="0" indent="0" algn="l" defTabSz="914400" rtl="0" eaLnBrk="1" fontAlgn="auto" latinLnBrk="0" hangingPunct="1">
              <a:lnSpc>
                <a:spcPct val="90000"/>
              </a:lnSpc>
              <a:spcBef>
                <a:spcPts val="1000"/>
              </a:spcBef>
              <a:spcAft>
                <a:spcPts val="0"/>
              </a:spcAft>
              <a:buClr>
                <a:srgbClr val="C1D72F"/>
              </a:buClr>
              <a:buSzPct val="110000"/>
              <a:buFont typeface="Wingdings" charset="2"/>
              <a:buNone/>
              <a:tabLst/>
              <a:defRPr baseline="0">
                <a:solidFill>
                  <a:schemeClr val="bg1"/>
                </a:solidFill>
              </a:defRPr>
            </a:lvl1pPr>
          </a:lstStyle>
          <a:p>
            <a:endParaRPr lang="en-US" dirty="0"/>
          </a:p>
        </p:txBody>
      </p:sp>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sp>
        <p:nvSpPr>
          <p:cNvPr id="12" name="Text Placeholder 15"/>
          <p:cNvSpPr>
            <a:spLocks noGrp="1"/>
          </p:cNvSpPr>
          <p:nvPr>
            <p:ph type="body" sz="quarter" idx="13" hasCustomPrompt="1"/>
          </p:nvPr>
        </p:nvSpPr>
        <p:spPr>
          <a:xfrm>
            <a:off x="10510" y="265177"/>
            <a:ext cx="12181490" cy="1075002"/>
          </a:xfrm>
        </p:spPr>
        <p:txBody>
          <a:bodyPr lIns="914400" rIns="914400" anchor="b">
            <a:normAutofit/>
          </a:bodyPr>
          <a:lstStyle>
            <a:lvl1pPr marL="0" indent="0" algn="ctr">
              <a:buNone/>
              <a:defRPr sz="3200" b="0">
                <a:solidFill>
                  <a:schemeClr val="bg1"/>
                </a:solidFill>
              </a:defRPr>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a:t>
            </a:r>
            <a:br>
              <a:rPr lang="en-US" dirty="0"/>
            </a:br>
            <a:r>
              <a:rPr lang="en-US" dirty="0"/>
              <a:t>2 line headline</a:t>
            </a:r>
          </a:p>
        </p:txBody>
      </p:sp>
      <p:grpSp>
        <p:nvGrpSpPr>
          <p:cNvPr id="16" name="Group 15"/>
          <p:cNvGrpSpPr/>
          <p:nvPr userDrawn="1"/>
        </p:nvGrpSpPr>
        <p:grpSpPr>
          <a:xfrm>
            <a:off x="5479951" y="1438850"/>
            <a:ext cx="1242609" cy="32800"/>
            <a:chOff x="4109900" y="752175"/>
            <a:chExt cx="937800" cy="24600"/>
          </a:xfrm>
        </p:grpSpPr>
        <p:sp>
          <p:nvSpPr>
            <p:cNvPr id="17" name="Shape 614"/>
            <p:cNvSpPr/>
            <p:nvPr/>
          </p:nvSpPr>
          <p:spPr>
            <a:xfrm>
              <a:off x="4109900" y="752175"/>
              <a:ext cx="468900" cy="24600"/>
            </a:xfrm>
            <a:prstGeom prst="rect">
              <a:avLst/>
            </a:prstGeom>
            <a:solidFill>
              <a:schemeClr val="bg1"/>
            </a:solidFill>
            <a:ln>
              <a:noFill/>
            </a:ln>
          </p:spPr>
          <p:txBody>
            <a:bodyPr lIns="121900" tIns="121900" rIns="121900" bIns="121900" anchor="ctr" anchorCtr="0">
              <a:noAutofit/>
            </a:bodyPr>
            <a:lstStyle/>
            <a:p>
              <a:endParaRPr sz="3200" dirty="0"/>
            </a:p>
          </p:txBody>
        </p:sp>
        <p:sp>
          <p:nvSpPr>
            <p:cNvPr id="18"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Tree>
    <p:extLst>
      <p:ext uri="{BB962C8B-B14F-4D97-AF65-F5344CB8AC3E}">
        <p14:creationId xmlns:p14="http://schemas.microsoft.com/office/powerpoint/2010/main" val="197313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loyee Profi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F74CF1-31CD-6047-B891-09A7A9957F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4288974" cy="6858000"/>
          </a:xfrm>
          <a:prstGeom prst="rect">
            <a:avLst/>
          </a:prstGeom>
        </p:spPr>
      </p:pic>
      <p:grpSp>
        <p:nvGrpSpPr>
          <p:cNvPr id="20" name="Group 19"/>
          <p:cNvGrpSpPr/>
          <p:nvPr userDrawn="1"/>
        </p:nvGrpSpPr>
        <p:grpSpPr>
          <a:xfrm>
            <a:off x="1838766" y="5149373"/>
            <a:ext cx="611443" cy="39166"/>
            <a:chOff x="4386777" y="752175"/>
            <a:chExt cx="384047" cy="24600"/>
          </a:xfrm>
        </p:grpSpPr>
        <p:sp>
          <p:nvSpPr>
            <p:cNvPr id="21" name="Shape 614"/>
            <p:cNvSpPr/>
            <p:nvPr/>
          </p:nvSpPr>
          <p:spPr>
            <a:xfrm>
              <a:off x="4386777" y="752175"/>
              <a:ext cx="192024" cy="24600"/>
            </a:xfrm>
            <a:prstGeom prst="rect">
              <a:avLst/>
            </a:prstGeom>
            <a:solidFill>
              <a:schemeClr val="bg1"/>
            </a:solidFill>
            <a:ln>
              <a:noFill/>
            </a:ln>
          </p:spPr>
          <p:txBody>
            <a:bodyPr lIns="91425" tIns="91425" rIns="91425" bIns="91425" anchor="ctr" anchorCtr="0">
              <a:noAutofit/>
            </a:bodyPr>
            <a:lstStyle/>
            <a:p>
              <a:pPr lvl="0" rtl="0">
                <a:spcBef>
                  <a:spcPts val="0"/>
                </a:spcBef>
                <a:buNone/>
              </a:pPr>
              <a:endParaRPr dirty="0"/>
            </a:p>
          </p:txBody>
        </p:sp>
        <p:sp>
          <p:nvSpPr>
            <p:cNvPr id="22" name="Shape 615"/>
            <p:cNvSpPr/>
            <p:nvPr/>
          </p:nvSpPr>
          <p:spPr>
            <a:xfrm>
              <a:off x="4578800" y="752175"/>
              <a:ext cx="192024" cy="24600"/>
            </a:xfrm>
            <a:prstGeom prst="rect">
              <a:avLst/>
            </a:prstGeom>
            <a:solidFill>
              <a:srgbClr val="CFDC27"/>
            </a:solidFill>
            <a:ln>
              <a:noFill/>
            </a:ln>
          </p:spPr>
          <p:txBody>
            <a:bodyPr lIns="91425" tIns="91425" rIns="91425" bIns="91425" anchor="ctr" anchorCtr="0">
              <a:noAutofit/>
            </a:bodyPr>
            <a:lstStyle/>
            <a:p>
              <a:pPr lvl="0" rtl="0">
                <a:spcBef>
                  <a:spcPts val="0"/>
                </a:spcBef>
                <a:buNone/>
              </a:pPr>
              <a:endParaRPr dirty="0"/>
            </a:p>
          </p:txBody>
        </p:sp>
      </p:grpSp>
      <p:sp>
        <p:nvSpPr>
          <p:cNvPr id="6" name="Slide Number Placeholder 5"/>
          <p:cNvSpPr>
            <a:spLocks noGrp="1"/>
          </p:cNvSpPr>
          <p:nvPr>
            <p:ph type="sldNum" sz="quarter" idx="12"/>
          </p:nvPr>
        </p:nvSpPr>
        <p:spPr/>
        <p:txBody>
          <a:bodyPr/>
          <a:lstStyle/>
          <a:p>
            <a:fld id="{00A51E4A-581F-5544-B56C-A1F84DDD14FA}" type="slidenum">
              <a:rPr lang="en-US" smtClean="0"/>
              <a:t>‹#›</a:t>
            </a:fld>
            <a:endParaRPr lang="en-US" dirty="0"/>
          </a:p>
        </p:txBody>
      </p:sp>
      <p:sp>
        <p:nvSpPr>
          <p:cNvPr id="13" name="Picture Placeholder 12"/>
          <p:cNvSpPr>
            <a:spLocks noGrp="1"/>
          </p:cNvSpPr>
          <p:nvPr>
            <p:ph type="pic" sz="quarter" idx="13"/>
          </p:nvPr>
        </p:nvSpPr>
        <p:spPr>
          <a:xfrm>
            <a:off x="1262631" y="682625"/>
            <a:ext cx="1763713" cy="2249488"/>
          </a:xfr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16" name="Text Placeholder 15"/>
          <p:cNvSpPr>
            <a:spLocks noGrp="1"/>
          </p:cNvSpPr>
          <p:nvPr>
            <p:ph type="body" sz="quarter" idx="14" hasCustomPrompt="1"/>
          </p:nvPr>
        </p:nvSpPr>
        <p:spPr>
          <a:xfrm>
            <a:off x="990772" y="3601575"/>
            <a:ext cx="2307430" cy="602343"/>
          </a:xfrm>
        </p:spPr>
        <p:txBody>
          <a:bodyPr>
            <a:noAutofit/>
          </a:bodyPr>
          <a:lstStyle>
            <a:lvl1pPr marL="0" indent="0" algn="ctr">
              <a:buFont typeface="Arial" charset="0"/>
              <a:buNone/>
              <a:defRPr sz="1600" b="1">
                <a:solidFill>
                  <a:schemeClr val="bg1"/>
                </a:solidFill>
              </a:defRPr>
            </a:lvl1pPr>
            <a:lvl2pPr marL="457200" indent="0">
              <a:buFont typeface="Arial" charse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t>
            </a:r>
            <a:br>
              <a:rPr lang="en-US" dirty="0"/>
            </a:br>
            <a:r>
              <a:rPr lang="en-US" dirty="0"/>
              <a:t>Name</a:t>
            </a:r>
          </a:p>
        </p:txBody>
      </p:sp>
      <p:sp>
        <p:nvSpPr>
          <p:cNvPr id="17" name="Text Placeholder 15"/>
          <p:cNvSpPr>
            <a:spLocks noGrp="1"/>
          </p:cNvSpPr>
          <p:nvPr>
            <p:ph type="body" sz="quarter" idx="15" hasCustomPrompt="1"/>
          </p:nvPr>
        </p:nvSpPr>
        <p:spPr>
          <a:xfrm>
            <a:off x="994344" y="4385346"/>
            <a:ext cx="2300287" cy="602343"/>
          </a:xfrm>
        </p:spPr>
        <p:txBody>
          <a:bodyPr>
            <a:noAutofit/>
          </a:bodyPr>
          <a:lstStyle>
            <a:lvl1pPr marL="0" indent="0" algn="ctr">
              <a:lnSpc>
                <a:spcPct val="100000"/>
              </a:lnSpc>
              <a:spcBef>
                <a:spcPts val="0"/>
              </a:spcBef>
              <a:buNone/>
              <a:defRPr sz="1050" b="0">
                <a:solidFill>
                  <a:schemeClr val="bg1"/>
                </a:solidFill>
              </a:defRPr>
            </a:lvl1pPr>
            <a:lvl2pPr marL="457200" indent="0">
              <a:buFont typeface="Arial" charse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Title</a:t>
            </a:r>
            <a:br>
              <a:rPr lang="en-US" dirty="0"/>
            </a:br>
            <a:r>
              <a:rPr lang="en-US" dirty="0"/>
              <a:t>Location</a:t>
            </a:r>
          </a:p>
        </p:txBody>
      </p:sp>
      <p:sp>
        <p:nvSpPr>
          <p:cNvPr id="18" name="Text Placeholder 15"/>
          <p:cNvSpPr>
            <a:spLocks noGrp="1"/>
          </p:cNvSpPr>
          <p:nvPr>
            <p:ph type="body" sz="quarter" idx="16" hasCustomPrompt="1"/>
          </p:nvPr>
        </p:nvSpPr>
        <p:spPr>
          <a:xfrm>
            <a:off x="997916" y="5396411"/>
            <a:ext cx="2293143" cy="602343"/>
          </a:xfrm>
        </p:spPr>
        <p:txBody>
          <a:bodyPr>
            <a:noAutofit/>
          </a:bodyPr>
          <a:lstStyle>
            <a:lvl1pPr marL="0" indent="0" algn="ctr">
              <a:lnSpc>
                <a:spcPct val="100000"/>
              </a:lnSpc>
              <a:spcBef>
                <a:spcPts val="300"/>
              </a:spcBef>
              <a:buFontTx/>
              <a:buNone/>
              <a:defRPr sz="1050" b="0">
                <a:solidFill>
                  <a:schemeClr val="accent2"/>
                </a:solidFill>
              </a:defRPr>
            </a:lvl1pPr>
            <a:lvl2pPr marL="457200" indent="0">
              <a:buFont typeface="Arial" charse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Specialties</a:t>
            </a:r>
          </a:p>
        </p:txBody>
      </p:sp>
      <p:sp>
        <p:nvSpPr>
          <p:cNvPr id="23" name="Content Placeholder 3"/>
          <p:cNvSpPr>
            <a:spLocks noGrp="1"/>
          </p:cNvSpPr>
          <p:nvPr>
            <p:ph sz="half" idx="2" hasCustomPrompt="1"/>
          </p:nvPr>
        </p:nvSpPr>
        <p:spPr>
          <a:xfrm>
            <a:off x="5101772" y="1310370"/>
            <a:ext cx="6799942" cy="5126716"/>
          </a:xfrm>
        </p:spPr>
        <p:txBody>
          <a:bodyPr numCol="2" spcCol="274320">
            <a:noAutofit/>
          </a:bodyPr>
          <a:lstStyle>
            <a:lvl1pPr marL="0" indent="0">
              <a:lnSpc>
                <a:spcPct val="100000"/>
              </a:lnSpc>
              <a:buNone/>
              <a:defRPr sz="1400" baseline="0"/>
            </a:lvl1pPr>
            <a:lvl2pPr marL="457200" indent="0">
              <a:lnSpc>
                <a:spcPct val="100000"/>
              </a:lnSpc>
              <a:buFont typeface="Arial" charset="0"/>
              <a:buNone/>
              <a:defRPr sz="1400"/>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Click to edit Master Bio </a:t>
            </a:r>
            <a:r>
              <a:rPr lang="mr-IN" dirty="0"/>
              <a:t>–</a:t>
            </a:r>
            <a:r>
              <a:rPr lang="en-US" dirty="0"/>
              <a:t> 2 column</a:t>
            </a:r>
            <a:r>
              <a:rPr lang="en-US" sz="1400" dirty="0"/>
              <a:t> </a:t>
            </a:r>
          </a:p>
          <a:p>
            <a:pPr>
              <a:spcAft>
                <a:spcPts val="900"/>
              </a:spcAft>
            </a:pPr>
            <a:endParaRPr lang="en-US" sz="1400" dirty="0"/>
          </a:p>
          <a:p>
            <a:pPr lvl="0"/>
            <a:endParaRPr lang="en-US" dirty="0"/>
          </a:p>
        </p:txBody>
      </p:sp>
      <p:grpSp>
        <p:nvGrpSpPr>
          <p:cNvPr id="29" name="Group 28"/>
          <p:cNvGrpSpPr/>
          <p:nvPr userDrawn="1"/>
        </p:nvGrpSpPr>
        <p:grpSpPr>
          <a:xfrm>
            <a:off x="5197816" y="907516"/>
            <a:ext cx="1250400" cy="32800"/>
            <a:chOff x="4109900" y="752175"/>
            <a:chExt cx="937800" cy="24600"/>
          </a:xfrm>
        </p:grpSpPr>
        <p:sp>
          <p:nvSpPr>
            <p:cNvPr id="30"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31"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1 and 2 Line He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08A794-BC14-1646-9A79-DCD544FC469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0320" y="0"/>
            <a:ext cx="12212320" cy="6858000"/>
          </a:xfrm>
          <a:prstGeom prst="rect">
            <a:avLst/>
          </a:prstGeom>
        </p:spPr>
      </p:pic>
      <p:sp>
        <p:nvSpPr>
          <p:cNvPr id="11" name="Text Placeholder 15"/>
          <p:cNvSpPr>
            <a:spLocks noGrp="1"/>
          </p:cNvSpPr>
          <p:nvPr>
            <p:ph type="body" sz="quarter" idx="13" hasCustomPrompt="1"/>
          </p:nvPr>
        </p:nvSpPr>
        <p:spPr>
          <a:xfrm>
            <a:off x="0" y="1376855"/>
            <a:ext cx="12192000" cy="1313899"/>
          </a:xfrm>
        </p:spPr>
        <p:txBody>
          <a:bodyPr anchor="b">
            <a:noAutofit/>
          </a:bodyPr>
          <a:lstStyle>
            <a:lvl1pPr marL="0" indent="0" algn="ctr">
              <a:lnSpc>
                <a:spcPct val="100000"/>
              </a:lnSpc>
              <a:buNone/>
              <a:defRPr sz="3200" b="0">
                <a:solidFill>
                  <a:schemeClr val="bg1"/>
                </a:solidFill>
              </a:defRPr>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a:t>
            </a:r>
            <a:br>
              <a:rPr lang="en-US" dirty="0"/>
            </a:br>
            <a:r>
              <a:rPr lang="en-US" dirty="0"/>
              <a:t>1 and 2 line headlines</a:t>
            </a:r>
          </a:p>
        </p:txBody>
      </p:sp>
      <p:grpSp>
        <p:nvGrpSpPr>
          <p:cNvPr id="13" name="Group 12"/>
          <p:cNvGrpSpPr/>
          <p:nvPr userDrawn="1"/>
        </p:nvGrpSpPr>
        <p:grpSpPr>
          <a:xfrm>
            <a:off x="5474696" y="3135125"/>
            <a:ext cx="1242609" cy="32800"/>
            <a:chOff x="4109900" y="752175"/>
            <a:chExt cx="937800" cy="24600"/>
          </a:xfrm>
        </p:grpSpPr>
        <p:sp>
          <p:nvSpPr>
            <p:cNvPr id="14" name="Shape 614"/>
            <p:cNvSpPr/>
            <p:nvPr/>
          </p:nvSpPr>
          <p:spPr>
            <a:xfrm>
              <a:off x="4109900" y="752175"/>
              <a:ext cx="468900" cy="24600"/>
            </a:xfrm>
            <a:prstGeom prst="rect">
              <a:avLst/>
            </a:prstGeom>
            <a:solidFill>
              <a:schemeClr val="bg1"/>
            </a:solidFill>
            <a:ln>
              <a:noFill/>
            </a:ln>
          </p:spPr>
          <p:txBody>
            <a:bodyPr lIns="121900" tIns="121900" rIns="121900" bIns="121900" anchor="ctr" anchorCtr="0">
              <a:noAutofit/>
            </a:bodyPr>
            <a:lstStyle/>
            <a:p>
              <a:endParaRPr sz="3200" dirty="0"/>
            </a:p>
          </p:txBody>
        </p:sp>
        <p:sp>
          <p:nvSpPr>
            <p:cNvPr id="15"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16" name="Picture Placeholder 11"/>
          <p:cNvSpPr>
            <a:spLocks noGrp="1"/>
          </p:cNvSpPr>
          <p:nvPr>
            <p:ph type="pic" sz="quarter" idx="10"/>
          </p:nvPr>
        </p:nvSpPr>
        <p:spPr>
          <a:xfrm>
            <a:off x="5475890" y="3594703"/>
            <a:ext cx="1240221" cy="1198014"/>
          </a:xfr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3 Line Hea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80D04D-2B7C-9C45-B659-CA25F2103E3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0320" y="0"/>
            <a:ext cx="12212320" cy="6858000"/>
          </a:xfrm>
          <a:prstGeom prst="rect">
            <a:avLst/>
          </a:prstGeom>
        </p:spPr>
      </p:pic>
      <p:sp>
        <p:nvSpPr>
          <p:cNvPr id="5" name="Text Placeholder 15"/>
          <p:cNvSpPr>
            <a:spLocks noGrp="1"/>
          </p:cNvSpPr>
          <p:nvPr>
            <p:ph type="body" sz="quarter" idx="13" hasCustomPrompt="1"/>
          </p:nvPr>
        </p:nvSpPr>
        <p:spPr>
          <a:xfrm>
            <a:off x="0" y="1357162"/>
            <a:ext cx="12192000" cy="1818029"/>
          </a:xfrm>
        </p:spPr>
        <p:txBody>
          <a:bodyPr anchor="b">
            <a:noAutofit/>
          </a:bodyPr>
          <a:lstStyle>
            <a:lvl1pPr marL="0" indent="0" algn="ctr">
              <a:lnSpc>
                <a:spcPct val="100000"/>
              </a:lnSpc>
              <a:buNone/>
              <a:defRPr sz="3200" b="0">
                <a:solidFill>
                  <a:schemeClr val="bg1"/>
                </a:solidFill>
              </a:defRPr>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a:t>
            </a:r>
            <a:br>
              <a:rPr lang="en-US" dirty="0"/>
            </a:br>
            <a:r>
              <a:rPr lang="en-US" dirty="0"/>
              <a:t>to edit Master title style </a:t>
            </a:r>
            <a:br>
              <a:rPr lang="en-US" dirty="0"/>
            </a:br>
            <a:r>
              <a:rPr lang="en-US" dirty="0"/>
              <a:t>3 line headlines</a:t>
            </a:r>
          </a:p>
        </p:txBody>
      </p:sp>
      <p:grpSp>
        <p:nvGrpSpPr>
          <p:cNvPr id="7" name="Group 6"/>
          <p:cNvGrpSpPr/>
          <p:nvPr userDrawn="1"/>
        </p:nvGrpSpPr>
        <p:grpSpPr>
          <a:xfrm>
            <a:off x="5474696" y="3619562"/>
            <a:ext cx="1242609" cy="32800"/>
            <a:chOff x="4109900" y="752175"/>
            <a:chExt cx="937800" cy="24600"/>
          </a:xfrm>
        </p:grpSpPr>
        <p:sp>
          <p:nvSpPr>
            <p:cNvPr id="8" name="Shape 614"/>
            <p:cNvSpPr/>
            <p:nvPr/>
          </p:nvSpPr>
          <p:spPr>
            <a:xfrm>
              <a:off x="4109900" y="752175"/>
              <a:ext cx="468900" cy="24600"/>
            </a:xfrm>
            <a:prstGeom prst="rect">
              <a:avLst/>
            </a:prstGeom>
            <a:solidFill>
              <a:schemeClr val="bg1"/>
            </a:solidFill>
            <a:ln>
              <a:noFill/>
            </a:ln>
          </p:spPr>
          <p:txBody>
            <a:bodyPr lIns="121900" tIns="121900" rIns="121900" bIns="121900" anchor="ctr" anchorCtr="0">
              <a:noAutofit/>
            </a:bodyPr>
            <a:lstStyle/>
            <a:p>
              <a:endParaRPr sz="3200" dirty="0"/>
            </a:p>
          </p:txBody>
        </p:sp>
        <p:sp>
          <p:nvSpPr>
            <p:cNvPr id="9"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10" name="Picture Placeholder 11"/>
          <p:cNvSpPr>
            <a:spLocks noGrp="1"/>
          </p:cNvSpPr>
          <p:nvPr>
            <p:ph type="pic" sz="quarter" idx="14"/>
          </p:nvPr>
        </p:nvSpPr>
        <p:spPr>
          <a:xfrm>
            <a:off x="5475890" y="4079140"/>
            <a:ext cx="1240221" cy="1198014"/>
          </a:xfr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4 line hea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C325D4-56B9-744D-B249-FEB87788A2B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0320" y="0"/>
            <a:ext cx="12212320" cy="6858000"/>
          </a:xfrm>
          <a:prstGeom prst="rect">
            <a:avLst/>
          </a:prstGeom>
        </p:spPr>
      </p:pic>
      <p:sp>
        <p:nvSpPr>
          <p:cNvPr id="15" name="Text Placeholder 15"/>
          <p:cNvSpPr>
            <a:spLocks noGrp="1"/>
          </p:cNvSpPr>
          <p:nvPr>
            <p:ph type="body" sz="quarter" idx="13" hasCustomPrompt="1"/>
          </p:nvPr>
        </p:nvSpPr>
        <p:spPr>
          <a:xfrm>
            <a:off x="20320" y="1299412"/>
            <a:ext cx="12191999" cy="2370044"/>
          </a:xfrm>
        </p:spPr>
        <p:txBody>
          <a:bodyPr anchor="b">
            <a:noAutofit/>
          </a:bodyPr>
          <a:lstStyle>
            <a:lvl1pPr marL="0" indent="0" algn="ctr">
              <a:lnSpc>
                <a:spcPct val="100000"/>
              </a:lnSpc>
              <a:buNone/>
              <a:defRPr sz="3200" b="0">
                <a:solidFill>
                  <a:schemeClr val="bg1"/>
                </a:solidFill>
              </a:defRPr>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a:t>
            </a:r>
            <a:br>
              <a:rPr lang="en-US" dirty="0"/>
            </a:br>
            <a:r>
              <a:rPr lang="en-US" dirty="0"/>
              <a:t>Master title style </a:t>
            </a:r>
            <a:br>
              <a:rPr lang="en-US" dirty="0"/>
            </a:br>
            <a:r>
              <a:rPr lang="en-US" dirty="0"/>
              <a:t>4 line </a:t>
            </a:r>
            <a:br>
              <a:rPr lang="en-US" dirty="0"/>
            </a:br>
            <a:r>
              <a:rPr lang="en-US" dirty="0"/>
              <a:t>headline</a:t>
            </a:r>
          </a:p>
        </p:txBody>
      </p:sp>
      <p:grpSp>
        <p:nvGrpSpPr>
          <p:cNvPr id="7" name="Group 6"/>
          <p:cNvGrpSpPr/>
          <p:nvPr userDrawn="1"/>
        </p:nvGrpSpPr>
        <p:grpSpPr>
          <a:xfrm>
            <a:off x="5495015" y="4113826"/>
            <a:ext cx="1242609" cy="32800"/>
            <a:chOff x="4109900" y="752175"/>
            <a:chExt cx="937800" cy="24600"/>
          </a:xfrm>
        </p:grpSpPr>
        <p:sp>
          <p:nvSpPr>
            <p:cNvPr id="8" name="Shape 614"/>
            <p:cNvSpPr/>
            <p:nvPr/>
          </p:nvSpPr>
          <p:spPr>
            <a:xfrm>
              <a:off x="4109900" y="752175"/>
              <a:ext cx="468900" cy="24600"/>
            </a:xfrm>
            <a:prstGeom prst="rect">
              <a:avLst/>
            </a:prstGeom>
            <a:solidFill>
              <a:schemeClr val="bg1"/>
            </a:solidFill>
            <a:ln>
              <a:noFill/>
            </a:ln>
          </p:spPr>
          <p:txBody>
            <a:bodyPr lIns="121900" tIns="121900" rIns="121900" bIns="121900" anchor="ctr" anchorCtr="0">
              <a:noAutofit/>
            </a:bodyPr>
            <a:lstStyle/>
            <a:p>
              <a:endParaRPr sz="3200" dirty="0"/>
            </a:p>
          </p:txBody>
        </p:sp>
        <p:sp>
          <p:nvSpPr>
            <p:cNvPr id="9"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12" name="Picture Placeholder 11"/>
          <p:cNvSpPr>
            <a:spLocks noGrp="1"/>
          </p:cNvSpPr>
          <p:nvPr>
            <p:ph type="pic" sz="quarter" idx="10"/>
          </p:nvPr>
        </p:nvSpPr>
        <p:spPr>
          <a:xfrm>
            <a:off x="5496209" y="4573404"/>
            <a:ext cx="1240221" cy="1198014"/>
          </a:xfr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Tree>
    <p:extLst>
      <p:ext uri="{BB962C8B-B14F-4D97-AF65-F5344CB8AC3E}">
        <p14:creationId xmlns:p14="http://schemas.microsoft.com/office/powerpoint/2010/main" val="95275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0320" y="0"/>
            <a:ext cx="1221232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Imag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noFill/>
        </p:spPr>
        <p:txBody>
          <a:bodyPr/>
          <a:lstStyle>
            <a:lvl1pPr>
              <a:defRPr baseline="0">
                <a:solidFill>
                  <a:schemeClr val="tx1"/>
                </a:solidFill>
              </a:defRPr>
            </a:lvl1pPr>
          </a:lstStyle>
          <a:p>
            <a:r>
              <a:rPr lang="en-US" dirty="0"/>
              <a:t>Insert Light Background Picture</a:t>
            </a:r>
          </a:p>
        </p:txBody>
      </p:sp>
      <p:sp>
        <p:nvSpPr>
          <p:cNvPr id="5" name="Title 1"/>
          <p:cNvSpPr>
            <a:spLocks noGrp="1"/>
          </p:cNvSpPr>
          <p:nvPr>
            <p:ph type="title" hasCustomPrompt="1"/>
          </p:nvPr>
        </p:nvSpPr>
        <p:spPr>
          <a:xfrm>
            <a:off x="838200" y="968785"/>
            <a:ext cx="10515600" cy="1745539"/>
          </a:xfrm>
        </p:spPr>
        <p:txBody>
          <a:bodyPr anchor="t"/>
          <a:lstStyle>
            <a:lvl1pPr>
              <a:lnSpc>
                <a:spcPts val="5800"/>
              </a:lnSpc>
              <a:defRPr b="0">
                <a:solidFill>
                  <a:schemeClr val="tx1"/>
                </a:solidFill>
              </a:defRPr>
            </a:lvl1pPr>
          </a:lstStyle>
          <a:p>
            <a:r>
              <a:rPr lang="en-US" dirty="0"/>
              <a:t>Click to edit master title style</a:t>
            </a:r>
          </a:p>
        </p:txBody>
      </p:sp>
      <p:sp>
        <p:nvSpPr>
          <p:cNvPr id="7" name="Text Placeholder 7"/>
          <p:cNvSpPr>
            <a:spLocks noGrp="1"/>
          </p:cNvSpPr>
          <p:nvPr>
            <p:ph type="body" sz="quarter" idx="13" hasCustomPrompt="1"/>
          </p:nvPr>
        </p:nvSpPr>
        <p:spPr>
          <a:xfrm>
            <a:off x="850557" y="2946776"/>
            <a:ext cx="8439912" cy="303051"/>
          </a:xfrm>
        </p:spPr>
        <p:txBody>
          <a:bodyPr>
            <a:noAutofit/>
          </a:bodyPr>
          <a:lstStyle>
            <a:lvl1pPr marL="0" indent="0">
              <a:lnSpc>
                <a:spcPct val="100000"/>
              </a:lnSpc>
              <a:spcBef>
                <a:spcPts val="0"/>
              </a:spcBef>
              <a:buNone/>
              <a:defRPr sz="1800" b="0" i="0" baseline="0">
                <a:solidFill>
                  <a:schemeClr val="tx1"/>
                </a:solidFill>
                <a:latin typeface="Segoe UI" charset="0"/>
                <a:ea typeface="Segoe UI" charset="0"/>
                <a:cs typeface="Segoe UI" charset="0"/>
              </a:defRPr>
            </a:lvl1pPr>
            <a:lvl2pPr marL="457200" indent="0">
              <a:buFont typeface="Arial" charset="0"/>
              <a:buNone/>
              <a:defRPr/>
            </a:lvl2pPr>
            <a:lvl3pPr marL="914400" indent="0">
              <a:buNone/>
              <a:defRPr/>
            </a:lvl3pPr>
            <a:lvl4pPr marL="1371600" indent="0">
              <a:buNone/>
              <a:defRPr/>
            </a:lvl4pPr>
            <a:lvl5pPr marL="1828800" indent="0">
              <a:buNone/>
              <a:defRPr/>
            </a:lvl5pPr>
          </a:lstStyle>
          <a:p>
            <a:pPr lvl="0"/>
            <a:r>
              <a:rPr lang="en-US" dirty="0"/>
              <a:t>CLICK TO EDIT PRESENTED BY </a:t>
            </a:r>
          </a:p>
        </p:txBody>
      </p:sp>
      <p:sp>
        <p:nvSpPr>
          <p:cNvPr id="8" name="Text Placeholder 7"/>
          <p:cNvSpPr>
            <a:spLocks noGrp="1"/>
          </p:cNvSpPr>
          <p:nvPr>
            <p:ph type="body" sz="quarter" idx="15" hasCustomPrompt="1"/>
          </p:nvPr>
        </p:nvSpPr>
        <p:spPr>
          <a:xfrm>
            <a:off x="850557" y="3259817"/>
            <a:ext cx="8439912" cy="311286"/>
          </a:xfrm>
        </p:spPr>
        <p:txBody>
          <a:bodyPr>
            <a:noAutofit/>
          </a:bodyPr>
          <a:lstStyle>
            <a:lvl1pPr marL="0" indent="0">
              <a:lnSpc>
                <a:spcPct val="100000"/>
              </a:lnSpc>
              <a:spcBef>
                <a:spcPts val="0"/>
              </a:spcBef>
              <a:buNone/>
              <a:defRPr sz="1600" b="0" i="0" baseline="0">
                <a:solidFill>
                  <a:schemeClr val="tx1"/>
                </a:solidFill>
                <a:latin typeface="Segoe UI" charset="0"/>
                <a:ea typeface="Segoe UI" charset="0"/>
                <a:cs typeface="Segoe UI" charset="0"/>
              </a:defRPr>
            </a:lvl1pPr>
            <a:lvl2pPr marL="457200" indent="0">
              <a:buFont typeface="Arial" charset="0"/>
              <a:buNone/>
              <a:defRPr/>
            </a:lvl2pPr>
            <a:lvl3pPr marL="914400" indent="0">
              <a:buNone/>
              <a:defRPr/>
            </a:lvl3pPr>
            <a:lvl4pPr marL="1371600" indent="0">
              <a:buNone/>
              <a:defRPr/>
            </a:lvl4pPr>
            <a:lvl5pPr marL="1828800" indent="0">
              <a:buNone/>
              <a:defRPr/>
            </a:lvl5pPr>
          </a:lstStyle>
          <a:p>
            <a:pPr lvl="0"/>
            <a:r>
              <a:rPr lang="en-US" dirty="0"/>
              <a:t>CLICK TO EDIT DATE</a:t>
            </a:r>
          </a:p>
        </p:txBody>
      </p:sp>
      <p:grpSp>
        <p:nvGrpSpPr>
          <p:cNvPr id="6" name="Group 5">
            <a:extLst>
              <a:ext uri="{FF2B5EF4-FFF2-40B4-BE49-F238E27FC236}">
                <a16:creationId xmlns:a16="http://schemas.microsoft.com/office/drawing/2014/main" id="{42DA6DF1-6C2A-DC49-8284-88CD2D3E45A7}"/>
              </a:ext>
            </a:extLst>
          </p:cNvPr>
          <p:cNvGrpSpPr/>
          <p:nvPr userDrawn="1"/>
        </p:nvGrpSpPr>
        <p:grpSpPr>
          <a:xfrm>
            <a:off x="1005185" y="5450805"/>
            <a:ext cx="3552942" cy="862452"/>
            <a:chOff x="1005185" y="5195085"/>
            <a:chExt cx="3552942" cy="862452"/>
          </a:xfrm>
        </p:grpSpPr>
        <p:pic>
          <p:nvPicPr>
            <p:cNvPr id="9" name="Picture 8">
              <a:extLst>
                <a:ext uri="{FF2B5EF4-FFF2-40B4-BE49-F238E27FC236}">
                  <a16:creationId xmlns:a16="http://schemas.microsoft.com/office/drawing/2014/main" id="{D3694A9B-D800-974A-B641-5B5BA5E6F1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85" y="5195085"/>
              <a:ext cx="1642765" cy="862452"/>
            </a:xfrm>
            <a:prstGeom prst="rect">
              <a:avLst/>
            </a:prstGeom>
          </p:spPr>
        </p:pic>
        <p:pic>
          <p:nvPicPr>
            <p:cNvPr id="12" name="Picture 11">
              <a:extLst>
                <a:ext uri="{FF2B5EF4-FFF2-40B4-BE49-F238E27FC236}">
                  <a16:creationId xmlns:a16="http://schemas.microsoft.com/office/drawing/2014/main" id="{7DDA19EB-C461-904B-BF96-956CAC26FC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1977" y="5773120"/>
              <a:ext cx="1496150" cy="107722"/>
            </a:xfrm>
            <a:prstGeom prst="rect">
              <a:avLst/>
            </a:prstGeom>
          </p:spPr>
        </p:pic>
      </p:grpSp>
    </p:spTree>
    <p:extLst>
      <p:ext uri="{BB962C8B-B14F-4D97-AF65-F5344CB8AC3E}">
        <p14:creationId xmlns:p14="http://schemas.microsoft.com/office/powerpoint/2010/main" val="65540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49A87A-42EB-E94E-9B8D-C30715CADF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Tree>
    <p:extLst>
      <p:ext uri="{BB962C8B-B14F-4D97-AF65-F5344CB8AC3E}">
        <p14:creationId xmlns:p14="http://schemas.microsoft.com/office/powerpoint/2010/main" val="189462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78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A4394-EF6C-C546-BC7F-DB610761F0DE}"/>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0B6F9B89-A122-8547-BC76-6A3A8DDD2C0C}"/>
              </a:ext>
            </a:extLst>
          </p:cNvPr>
          <p:cNvSpPr>
            <a:spLocks noGrp="1"/>
          </p:cNvSpPr>
          <p:nvPr>
            <p:ph type="sldNum" sz="quarter" idx="10"/>
          </p:nvPr>
        </p:nvSpPr>
        <p:spPr>
          <a:xfrm>
            <a:off x="10596784" y="6390533"/>
            <a:ext cx="1415041" cy="365125"/>
          </a:xfrm>
        </p:spPr>
        <p:txBody>
          <a:bodyPr/>
          <a:lstStyle/>
          <a:p>
            <a:fld id="{00A51E4A-581F-5544-B56C-A1F84DDD14FA}" type="slidenum">
              <a:rPr lang="en-US" smtClean="0"/>
              <a:pPr/>
              <a:t>‹#›</a:t>
            </a:fld>
            <a:endParaRPr lang="en-US" dirty="0"/>
          </a:p>
        </p:txBody>
      </p:sp>
    </p:spTree>
    <p:extLst>
      <p:ext uri="{BB962C8B-B14F-4D97-AF65-F5344CB8AC3E}">
        <p14:creationId xmlns:p14="http://schemas.microsoft.com/office/powerpoint/2010/main" val="191492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4AA51-A2BB-1B4E-B094-3E15209C48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0414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 Left Justifi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7182DE-5A3F-9E2F-D7D7-D9B9BD061BD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p>
        </p:txBody>
      </p:sp>
      <p:sp>
        <p:nvSpPr>
          <p:cNvPr id="4" name="Title 3">
            <a:extLst>
              <a:ext uri="{FF2B5EF4-FFF2-40B4-BE49-F238E27FC236}">
                <a16:creationId xmlns:a16="http://schemas.microsoft.com/office/drawing/2014/main" id="{C0421314-4CBA-F4BB-4DEA-A0D064588169}"/>
              </a:ext>
            </a:extLst>
          </p:cNvPr>
          <p:cNvSpPr>
            <a:spLocks noGrp="1"/>
          </p:cNvSpPr>
          <p:nvPr>
            <p:ph type="title" hasCustomPrompt="1"/>
          </p:nvPr>
        </p:nvSpPr>
        <p:spPr>
          <a:xfrm>
            <a:off x="838200" y="949325"/>
            <a:ext cx="10515600" cy="3242779"/>
          </a:xfrm>
        </p:spPr>
        <p:txBody>
          <a:bodyPr>
            <a:noAutofit/>
          </a:bodyPr>
          <a:lstStyle>
            <a:lvl1pPr algn="l">
              <a:defRPr sz="11500" spc="-300">
                <a:solidFill>
                  <a:schemeClr val="bg1"/>
                </a:solidFill>
              </a:defRPr>
            </a:lvl1pPr>
          </a:lstStyle>
          <a:p>
            <a:r>
              <a:rPr lang="en-US" dirty="0"/>
              <a:t>Click to edit Title</a:t>
            </a:r>
          </a:p>
        </p:txBody>
      </p:sp>
      <p:sp>
        <p:nvSpPr>
          <p:cNvPr id="11" name="Text Placeholder 10">
            <a:extLst>
              <a:ext uri="{FF2B5EF4-FFF2-40B4-BE49-F238E27FC236}">
                <a16:creationId xmlns:a16="http://schemas.microsoft.com/office/drawing/2014/main" id="{949969D0-D843-81D5-7158-9685E108B541}"/>
              </a:ext>
            </a:extLst>
          </p:cNvPr>
          <p:cNvSpPr>
            <a:spLocks noGrp="1"/>
          </p:cNvSpPr>
          <p:nvPr>
            <p:ph type="body" sz="quarter" idx="12"/>
          </p:nvPr>
        </p:nvSpPr>
        <p:spPr>
          <a:xfrm>
            <a:off x="838200" y="4440789"/>
            <a:ext cx="7848600" cy="609600"/>
          </a:xfrm>
          <a:solidFill>
            <a:schemeClr val="accent1"/>
          </a:solidFill>
        </p:spPr>
        <p:txBody>
          <a:bodyPr lIns="274320" tIns="0" rIns="274320" bIns="91440" anchor="ctr" anchorCtr="0">
            <a:noAutofit/>
          </a:bodyPr>
          <a:lstStyle>
            <a:lvl1pPr marL="0" indent="0" algn="l">
              <a:buNone/>
              <a:defRPr sz="3600">
                <a:solidFill>
                  <a:schemeClr val="tx1"/>
                </a:solidFill>
              </a:defRPr>
            </a:lvl1pPr>
            <a:lvl2pPr marL="457200" indent="0" algn="ctr">
              <a:buFont typeface="Arial" panose="020B0604020202020204" pitchFamily="34" charset="0"/>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pic>
        <p:nvPicPr>
          <p:cNvPr id="6" name="Picture 5" descr="A picture containing text, clipart&#10;&#10;Description automatically generated">
            <a:extLst>
              <a:ext uri="{FF2B5EF4-FFF2-40B4-BE49-F238E27FC236}">
                <a16:creationId xmlns:a16="http://schemas.microsoft.com/office/drawing/2014/main" id="{02CEEACC-AAA3-1317-2136-A32F4AF6FA37}"/>
              </a:ext>
            </a:extLst>
          </p:cNvPr>
          <p:cNvPicPr>
            <a:picLocks noChangeAspect="1"/>
          </p:cNvPicPr>
          <p:nvPr userDrawn="1"/>
        </p:nvPicPr>
        <p:blipFill rotWithShape="1">
          <a:blip r:embed="rId2"/>
          <a:srcRect r="24792"/>
          <a:stretch/>
        </p:blipFill>
        <p:spPr>
          <a:xfrm>
            <a:off x="484937" y="5797529"/>
            <a:ext cx="3242514" cy="686945"/>
          </a:xfrm>
          <a:prstGeom prst="rect">
            <a:avLst/>
          </a:prstGeom>
        </p:spPr>
      </p:pic>
    </p:spTree>
    <p:extLst>
      <p:ext uri="{BB962C8B-B14F-4D97-AF65-F5344CB8AC3E}">
        <p14:creationId xmlns:p14="http://schemas.microsoft.com/office/powerpoint/2010/main" val="121976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Divider">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D64F60D7-3207-A7CB-9F20-FB71B8A0965D}"/>
              </a:ext>
            </a:extLst>
          </p:cNvPr>
          <p:cNvPicPr>
            <a:picLocks noChangeAspect="1"/>
          </p:cNvPicPr>
          <p:nvPr userDrawn="1"/>
        </p:nvPicPr>
        <p:blipFill rotWithShape="1">
          <a:blip r:embed="rId2"/>
          <a:srcRect r="24792"/>
          <a:stretch/>
        </p:blipFill>
        <p:spPr>
          <a:xfrm>
            <a:off x="484937" y="481459"/>
            <a:ext cx="3242514" cy="686945"/>
          </a:xfrm>
          <a:prstGeom prst="rect">
            <a:avLst/>
          </a:prstGeom>
        </p:spPr>
      </p:pic>
      <p:sp>
        <p:nvSpPr>
          <p:cNvPr id="3" name="Title 2">
            <a:extLst>
              <a:ext uri="{FF2B5EF4-FFF2-40B4-BE49-F238E27FC236}">
                <a16:creationId xmlns:a16="http://schemas.microsoft.com/office/drawing/2014/main" id="{4FA53BE8-D184-3E6D-64CA-7F77D1AF4884}"/>
              </a:ext>
            </a:extLst>
          </p:cNvPr>
          <p:cNvSpPr>
            <a:spLocks noGrp="1"/>
          </p:cNvSpPr>
          <p:nvPr>
            <p:ph type="title"/>
          </p:nvPr>
        </p:nvSpPr>
        <p:spPr>
          <a:xfrm>
            <a:off x="838200" y="3169276"/>
            <a:ext cx="5382126" cy="1325563"/>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84B744C9-D1E4-66D7-F036-C1B054F2DB6E}"/>
              </a:ext>
            </a:extLst>
          </p:cNvPr>
          <p:cNvSpPr>
            <a:spLocks noGrp="1"/>
          </p:cNvSpPr>
          <p:nvPr>
            <p:ph sz="quarter" idx="10"/>
          </p:nvPr>
        </p:nvSpPr>
        <p:spPr>
          <a:xfrm>
            <a:off x="7170821" y="2658978"/>
            <a:ext cx="4595729" cy="2502569"/>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9121DBAA-DD36-EF60-03A0-8DB593CA1E26}"/>
              </a:ext>
            </a:extLst>
          </p:cNvPr>
          <p:cNvCxnSpPr>
            <a:cxnSpLocks/>
          </p:cNvCxnSpPr>
          <p:nvPr userDrawn="1"/>
        </p:nvCxnSpPr>
        <p:spPr>
          <a:xfrm>
            <a:off x="6737684" y="2658979"/>
            <a:ext cx="0" cy="2502568"/>
          </a:xfrm>
          <a:prstGeom prst="line">
            <a:avLst/>
          </a:prstGeom>
          <a:ln w="12700">
            <a:solidFill>
              <a:srgbClr val="CB64FF"/>
            </a:solidFill>
          </a:ln>
        </p:spPr>
        <p:style>
          <a:lnRef idx="1">
            <a:schemeClr val="accent1"/>
          </a:lnRef>
          <a:fillRef idx="0">
            <a:schemeClr val="accent1"/>
          </a:fillRef>
          <a:effectRef idx="0">
            <a:schemeClr val="accent1"/>
          </a:effectRef>
          <a:fontRef idx="minor">
            <a:schemeClr val="tx1"/>
          </a:fontRef>
        </p:style>
      </p:cxnSp>
      <p:sp>
        <p:nvSpPr>
          <p:cNvPr id="11" name="Footer Placeholder 10">
            <a:extLst>
              <a:ext uri="{FF2B5EF4-FFF2-40B4-BE49-F238E27FC236}">
                <a16:creationId xmlns:a16="http://schemas.microsoft.com/office/drawing/2014/main" id="{99DD7CC9-84C7-657D-AEF6-93D0F0318176}"/>
              </a:ext>
            </a:extLst>
          </p:cNvPr>
          <p:cNvSpPr>
            <a:spLocks noGrp="1"/>
          </p:cNvSpPr>
          <p:nvPr>
            <p:ph type="ftr" sz="quarter" idx="11"/>
          </p:nvPr>
        </p:nvSpPr>
        <p:spPr/>
        <p:txBody>
          <a:bodyPr/>
          <a:lstStyle/>
          <a:p>
            <a:r>
              <a:rPr lang="en-US" dirty="0"/>
              <a:t>©2022 The Hoffman Agency</a:t>
            </a:r>
          </a:p>
        </p:txBody>
      </p:sp>
    </p:spTree>
    <p:extLst>
      <p:ext uri="{BB962C8B-B14F-4D97-AF65-F5344CB8AC3E}">
        <p14:creationId xmlns:p14="http://schemas.microsoft.com/office/powerpoint/2010/main" val="321524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 1 Line Headline">
    <p:spTree>
      <p:nvGrpSpPr>
        <p:cNvPr id="1" name=""/>
        <p:cNvGrpSpPr/>
        <p:nvPr/>
      </p:nvGrpSpPr>
      <p:grpSpPr>
        <a:xfrm>
          <a:off x="0" y="0"/>
          <a:ext cx="0" cy="0"/>
          <a:chOff x="0" y="0"/>
          <a:chExt cx="0" cy="0"/>
        </a:xfrm>
      </p:grpSpPr>
      <p:sp>
        <p:nvSpPr>
          <p:cNvPr id="25" name="Picture Placeholder 7"/>
          <p:cNvSpPr>
            <a:spLocks noGrp="1"/>
          </p:cNvSpPr>
          <p:nvPr>
            <p:ph type="pic" sz="quarter" idx="13"/>
          </p:nvPr>
        </p:nvSpPr>
        <p:spPr>
          <a:xfrm>
            <a:off x="1" y="0"/>
            <a:ext cx="5525146" cy="68580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26" name="Title 1"/>
          <p:cNvSpPr>
            <a:spLocks noGrp="1"/>
          </p:cNvSpPr>
          <p:nvPr>
            <p:ph type="ctrTitle" hasCustomPrompt="1"/>
          </p:nvPr>
        </p:nvSpPr>
        <p:spPr>
          <a:xfrm>
            <a:off x="6004302" y="1122363"/>
            <a:ext cx="5654298" cy="650874"/>
          </a:xfrm>
          <a:prstGeom prst="rect">
            <a:avLst/>
          </a:prstGeom>
        </p:spPr>
        <p:txBody>
          <a:bodyPr anchor="b"/>
          <a:lstStyle>
            <a:lvl1pPr algn="l">
              <a:lnSpc>
                <a:spcPts val="3600"/>
              </a:lnSpc>
              <a:defRPr sz="3200" b="0" i="0">
                <a:latin typeface="Segoe UI" charset="0"/>
                <a:ea typeface="Segoe UI" charset="0"/>
                <a:cs typeface="Segoe UI" charset="0"/>
              </a:defRPr>
            </a:lvl1pPr>
          </a:lstStyle>
          <a:p>
            <a:pPr lvl="0"/>
            <a:r>
              <a:rPr lang="en-US" dirty="0"/>
              <a:t>Click to add headline title 1</a:t>
            </a:r>
          </a:p>
        </p:txBody>
      </p:sp>
      <p:grpSp>
        <p:nvGrpSpPr>
          <p:cNvPr id="28" name="Group 27"/>
          <p:cNvGrpSpPr/>
          <p:nvPr userDrawn="1"/>
        </p:nvGrpSpPr>
        <p:grpSpPr>
          <a:xfrm>
            <a:off x="6096000" y="1965645"/>
            <a:ext cx="1250400" cy="32800"/>
            <a:chOff x="4109900" y="752175"/>
            <a:chExt cx="937800" cy="24600"/>
          </a:xfrm>
        </p:grpSpPr>
        <p:sp>
          <p:nvSpPr>
            <p:cNvPr id="29"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30"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9" name="Content Placeholder 2"/>
          <p:cNvSpPr>
            <a:spLocks noGrp="1"/>
          </p:cNvSpPr>
          <p:nvPr>
            <p:ph idx="14"/>
          </p:nvPr>
        </p:nvSpPr>
        <p:spPr>
          <a:xfrm>
            <a:off x="6001555" y="2254209"/>
            <a:ext cx="5640548" cy="3854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5147638-29A5-7D47-B5BA-F1941BFB838C}"/>
              </a:ext>
            </a:extLst>
          </p:cNvPr>
          <p:cNvSpPr>
            <a:spLocks noGrp="1"/>
          </p:cNvSpPr>
          <p:nvPr>
            <p:ph type="sldNum" sz="quarter" idx="12"/>
          </p:nvPr>
        </p:nvSpPr>
        <p:spPr>
          <a:xfrm>
            <a:off x="10596784" y="6390533"/>
            <a:ext cx="1415041" cy="365125"/>
          </a:xfrm>
        </p:spPr>
        <p:txBody>
          <a:bodyPr/>
          <a:lstStyle>
            <a:lvl1pPr>
              <a:defRPr sz="1000"/>
            </a:lvl1pPr>
          </a:lstStyle>
          <a:p>
            <a:fld id="{00A51E4A-581F-5544-B56C-A1F84DDD14FA}" type="slidenum">
              <a:rPr lang="en-US" smtClean="0"/>
              <a:pPr/>
              <a:t>‹#›</a:t>
            </a:fld>
            <a:endParaRPr lang="en-US" dirty="0"/>
          </a:p>
        </p:txBody>
      </p:sp>
    </p:spTree>
    <p:extLst>
      <p:ext uri="{BB962C8B-B14F-4D97-AF65-F5344CB8AC3E}">
        <p14:creationId xmlns:p14="http://schemas.microsoft.com/office/powerpoint/2010/main" val="54160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ft Image - 3 Line Headline">
    <p:spTree>
      <p:nvGrpSpPr>
        <p:cNvPr id="1" name=""/>
        <p:cNvGrpSpPr/>
        <p:nvPr/>
      </p:nvGrpSpPr>
      <p:grpSpPr>
        <a:xfrm>
          <a:off x="0" y="0"/>
          <a:ext cx="0" cy="0"/>
          <a:chOff x="0" y="0"/>
          <a:chExt cx="0" cy="0"/>
        </a:xfrm>
      </p:grpSpPr>
      <p:sp>
        <p:nvSpPr>
          <p:cNvPr id="25" name="Picture Placeholder 7"/>
          <p:cNvSpPr>
            <a:spLocks noGrp="1"/>
          </p:cNvSpPr>
          <p:nvPr>
            <p:ph type="pic" sz="quarter" idx="13"/>
          </p:nvPr>
        </p:nvSpPr>
        <p:spPr>
          <a:xfrm>
            <a:off x="1" y="0"/>
            <a:ext cx="5525146" cy="68580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
        <p:nvSpPr>
          <p:cNvPr id="26" name="Title 1"/>
          <p:cNvSpPr>
            <a:spLocks noGrp="1"/>
          </p:cNvSpPr>
          <p:nvPr>
            <p:ph type="ctrTitle" hasCustomPrompt="1"/>
          </p:nvPr>
        </p:nvSpPr>
        <p:spPr>
          <a:xfrm>
            <a:off x="6004302" y="1583048"/>
            <a:ext cx="5654298" cy="650874"/>
          </a:xfrm>
          <a:prstGeom prst="rect">
            <a:avLst/>
          </a:prstGeom>
        </p:spPr>
        <p:txBody>
          <a:bodyPr anchor="b"/>
          <a:lstStyle>
            <a:lvl1pPr algn="l">
              <a:lnSpc>
                <a:spcPts val="3600"/>
              </a:lnSpc>
              <a:defRPr sz="3200" b="0" i="0">
                <a:latin typeface="Segoe UI" charset="0"/>
                <a:ea typeface="Segoe UI" charset="0"/>
                <a:cs typeface="Segoe UI" charset="0"/>
              </a:defRPr>
            </a:lvl1pPr>
          </a:lstStyle>
          <a:p>
            <a:pPr lvl="0"/>
            <a:r>
              <a:rPr lang="en-US" dirty="0"/>
              <a:t>Click</a:t>
            </a:r>
            <a:br>
              <a:rPr lang="en-US" dirty="0"/>
            </a:br>
            <a:r>
              <a:rPr lang="en-US" dirty="0"/>
              <a:t> to add headline title 1</a:t>
            </a:r>
          </a:p>
        </p:txBody>
      </p:sp>
      <p:grpSp>
        <p:nvGrpSpPr>
          <p:cNvPr id="28" name="Group 27"/>
          <p:cNvGrpSpPr/>
          <p:nvPr userDrawn="1"/>
        </p:nvGrpSpPr>
        <p:grpSpPr>
          <a:xfrm>
            <a:off x="6096000" y="2426330"/>
            <a:ext cx="1250400" cy="32800"/>
            <a:chOff x="4109900" y="752175"/>
            <a:chExt cx="937800" cy="24600"/>
          </a:xfrm>
        </p:grpSpPr>
        <p:sp>
          <p:nvSpPr>
            <p:cNvPr id="29"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30"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9" name="Content Placeholder 2"/>
          <p:cNvSpPr>
            <a:spLocks noGrp="1"/>
          </p:cNvSpPr>
          <p:nvPr>
            <p:ph idx="14"/>
          </p:nvPr>
        </p:nvSpPr>
        <p:spPr>
          <a:xfrm>
            <a:off x="6001555" y="2714894"/>
            <a:ext cx="5640548" cy="3854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5147638-29A5-7D47-B5BA-F1941BFB838C}"/>
              </a:ext>
            </a:extLst>
          </p:cNvPr>
          <p:cNvSpPr>
            <a:spLocks noGrp="1"/>
          </p:cNvSpPr>
          <p:nvPr>
            <p:ph type="sldNum" sz="quarter" idx="12"/>
          </p:nvPr>
        </p:nvSpPr>
        <p:spPr>
          <a:xfrm>
            <a:off x="10596784" y="6390533"/>
            <a:ext cx="1415041" cy="365125"/>
          </a:xfrm>
        </p:spPr>
        <p:txBody>
          <a:bodyPr/>
          <a:lstStyle>
            <a:lvl1pPr>
              <a:defRPr sz="1000"/>
            </a:lvl1pPr>
          </a:lstStyle>
          <a:p>
            <a:fld id="{00A51E4A-581F-5544-B56C-A1F84DDD14FA}" type="slidenum">
              <a:rPr lang="en-US" smtClean="0"/>
              <a:pPr/>
              <a:t>‹#›</a:t>
            </a:fld>
            <a:endParaRPr lang="en-US" dirty="0"/>
          </a:p>
        </p:txBody>
      </p:sp>
    </p:spTree>
    <p:extLst>
      <p:ext uri="{BB962C8B-B14F-4D97-AF65-F5344CB8AC3E}">
        <p14:creationId xmlns:p14="http://schemas.microsoft.com/office/powerpoint/2010/main" val="24514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hoto to the left">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6011261" y="1103590"/>
            <a:ext cx="5445125" cy="1104900"/>
          </a:xfrm>
        </p:spPr>
        <p:txBody>
          <a:bodyPr anchor="b">
            <a:noAutofit/>
          </a:bodyPr>
          <a:lstStyle>
            <a:lvl1pPr marL="0" indent="0">
              <a:buNone/>
              <a:defRPr sz="3200" baseline="0"/>
            </a:lvl1pPr>
          </a:lstStyle>
          <a:p>
            <a:pPr lvl="0"/>
            <a:r>
              <a:rPr lang="en-US" dirty="0"/>
              <a:t>Click to add </a:t>
            </a:r>
            <a:br>
              <a:rPr lang="en-US" dirty="0"/>
            </a:br>
            <a:r>
              <a:rPr lang="en-US" dirty="0"/>
              <a:t>headline title 2 lines</a:t>
            </a:r>
          </a:p>
        </p:txBody>
      </p:sp>
      <p:pic>
        <p:nvPicPr>
          <p:cNvPr id="5" name="Picture 4"/>
          <p:cNvPicPr>
            <a:picLocks noChangeAspect="1"/>
          </p:cNvPicPr>
          <p:nvPr userDrawn="1"/>
        </p:nvPicPr>
        <p:blipFill>
          <a:blip r:embed="rId2"/>
          <a:stretch>
            <a:fillRect/>
          </a:stretch>
        </p:blipFill>
        <p:spPr>
          <a:xfrm>
            <a:off x="11641794" y="244475"/>
            <a:ext cx="304800" cy="304800"/>
          </a:xfrm>
          <a:prstGeom prst="rect">
            <a:avLst/>
          </a:prstGeom>
        </p:spPr>
      </p:pic>
      <p:grpSp>
        <p:nvGrpSpPr>
          <p:cNvPr id="6" name="Group 5"/>
          <p:cNvGrpSpPr/>
          <p:nvPr userDrawn="1"/>
        </p:nvGrpSpPr>
        <p:grpSpPr>
          <a:xfrm>
            <a:off x="6096000" y="2402208"/>
            <a:ext cx="1250400" cy="32800"/>
            <a:chOff x="4109900" y="752175"/>
            <a:chExt cx="937800" cy="24600"/>
          </a:xfrm>
        </p:grpSpPr>
        <p:sp>
          <p:nvSpPr>
            <p:cNvPr id="7"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8"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9" name="Content Placeholder 2"/>
          <p:cNvSpPr>
            <a:spLocks noGrp="1"/>
          </p:cNvSpPr>
          <p:nvPr>
            <p:ph idx="1" hasCustomPrompt="1"/>
          </p:nvPr>
        </p:nvSpPr>
        <p:spPr>
          <a:xfrm>
            <a:off x="6001555" y="2692473"/>
            <a:ext cx="5433158" cy="385421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10596784" y="6390533"/>
            <a:ext cx="1415041" cy="365125"/>
          </a:xfrm>
        </p:spPr>
        <p:txBody>
          <a:bodyPr>
            <a:noAutofit/>
          </a:bodyPr>
          <a:lstStyle>
            <a:lvl1pPr>
              <a:defRPr sz="1000"/>
            </a:lvl1pPr>
          </a:lstStyle>
          <a:p>
            <a:fld id="{00A51E4A-581F-5544-B56C-A1F84DDD14FA}" type="slidenum">
              <a:rPr lang="en-US" smtClean="0"/>
              <a:pPr/>
              <a:t>‹#›</a:t>
            </a:fld>
            <a:endParaRPr lang="en-US" dirty="0"/>
          </a:p>
        </p:txBody>
      </p:sp>
      <p:sp>
        <p:nvSpPr>
          <p:cNvPr id="11" name="Picture Placeholder 7"/>
          <p:cNvSpPr>
            <a:spLocks noGrp="1"/>
          </p:cNvSpPr>
          <p:nvPr>
            <p:ph type="pic" sz="quarter" idx="13"/>
          </p:nvPr>
        </p:nvSpPr>
        <p:spPr>
          <a:xfrm>
            <a:off x="2767693" y="0"/>
            <a:ext cx="2757454" cy="6858000"/>
          </a:xfrm>
          <a:prstGeom prst="rect">
            <a:avLst/>
          </a:prstGeom>
          <a:solidFill>
            <a:schemeClr val="accent1">
              <a:lumMod val="20000"/>
              <a:lumOff val="80000"/>
            </a:schemeClr>
          </a:solidFill>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
                <a:srgbClr val="C1D72F"/>
              </a:buClr>
              <a:buSzPct val="110000"/>
              <a:buFont typeface="Wingdings" charset="2"/>
              <a:buNone/>
              <a:tabLst/>
              <a:defRPr/>
            </a:pPr>
            <a:endParaRPr lang="en-US" dirty="0"/>
          </a:p>
        </p:txBody>
      </p:sp>
    </p:spTree>
    <p:extLst>
      <p:ext uri="{BB962C8B-B14F-4D97-AF65-F5344CB8AC3E}">
        <p14:creationId xmlns:p14="http://schemas.microsoft.com/office/powerpoint/2010/main" val="88804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1 Line Headline">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10510" y="231227"/>
            <a:ext cx="12181490" cy="651751"/>
          </a:xfrm>
        </p:spPr>
        <p:txBody>
          <a:bodyPr lIns="914400" rIns="914400" anchor="b">
            <a:no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1 line headline</a:t>
            </a:r>
          </a:p>
        </p:txBody>
      </p:sp>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sp>
        <p:nvSpPr>
          <p:cNvPr id="5" name="Shape 668"/>
          <p:cNvSpPr/>
          <p:nvPr userDrawn="1"/>
        </p:nvSpPr>
        <p:spPr>
          <a:xfrm>
            <a:off x="0" y="6754368"/>
            <a:ext cx="6096000" cy="109728"/>
          </a:xfrm>
          <a:prstGeom prst="rect">
            <a:avLst/>
          </a:prstGeom>
          <a:solidFill>
            <a:srgbClr val="182D43">
              <a:alpha val="56540"/>
            </a:srgbClr>
          </a:solidFill>
          <a:ln>
            <a:noFill/>
          </a:ln>
        </p:spPr>
        <p:txBody>
          <a:bodyPr lIns="121900" tIns="121900" rIns="121900" bIns="121900" anchor="ctr" anchorCtr="0">
            <a:noAutofit/>
          </a:bodyPr>
          <a:lstStyle/>
          <a:p>
            <a:pPr lvl="0">
              <a:spcBef>
                <a:spcPts val="0"/>
              </a:spcBef>
              <a:buNone/>
            </a:pPr>
            <a:endParaRPr sz="3200" dirty="0"/>
          </a:p>
        </p:txBody>
      </p:sp>
      <p:sp>
        <p:nvSpPr>
          <p:cNvPr id="6" name="Shape 669"/>
          <p:cNvSpPr/>
          <p:nvPr userDrawn="1"/>
        </p:nvSpPr>
        <p:spPr>
          <a:xfrm>
            <a:off x="6096000" y="6754368"/>
            <a:ext cx="6096000" cy="109728"/>
          </a:xfrm>
          <a:prstGeom prst="rect">
            <a:avLst/>
          </a:prstGeom>
          <a:solidFill>
            <a:srgbClr val="CFDC27">
              <a:alpha val="63849"/>
            </a:srgbClr>
          </a:solidFill>
          <a:ln>
            <a:noFill/>
          </a:ln>
        </p:spPr>
        <p:txBody>
          <a:bodyPr lIns="121900" tIns="121900" rIns="121900" bIns="121900" anchor="ctr" anchorCtr="0">
            <a:noAutofit/>
          </a:bodyPr>
          <a:lstStyle/>
          <a:p>
            <a:pPr lvl="0" rtl="0">
              <a:spcBef>
                <a:spcPts val="0"/>
              </a:spcBef>
              <a:buNone/>
            </a:pPr>
            <a:endParaRPr sz="3200" dirty="0"/>
          </a:p>
        </p:txBody>
      </p:sp>
      <p:grpSp>
        <p:nvGrpSpPr>
          <p:cNvPr id="8" name="Group 7"/>
          <p:cNvGrpSpPr/>
          <p:nvPr userDrawn="1"/>
        </p:nvGrpSpPr>
        <p:grpSpPr>
          <a:xfrm>
            <a:off x="5481280" y="980668"/>
            <a:ext cx="1250400" cy="32800"/>
            <a:chOff x="4109900" y="752175"/>
            <a:chExt cx="937800" cy="24600"/>
          </a:xfrm>
        </p:grpSpPr>
        <p:sp>
          <p:nvSpPr>
            <p:cNvPr id="9"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10"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13" name="Text Placeholder 11"/>
          <p:cNvSpPr>
            <a:spLocks noGrp="1"/>
          </p:cNvSpPr>
          <p:nvPr>
            <p:ph type="body" sz="quarter" idx="11" hasCustomPrompt="1"/>
          </p:nvPr>
        </p:nvSpPr>
        <p:spPr>
          <a:xfrm>
            <a:off x="807464" y="1836285"/>
            <a:ext cx="4794550" cy="807023"/>
          </a:xfrm>
          <a:prstGeom prst="rect">
            <a:avLst/>
          </a:prstGeom>
        </p:spPr>
        <p:txBody>
          <a:bodyPr anchor="b">
            <a:noAutofit/>
          </a:bodyPr>
          <a:lstStyle>
            <a:lvl1pPr marL="0" indent="0">
              <a:lnSpc>
                <a:spcPct val="100000"/>
              </a:lnSpc>
              <a:spcBef>
                <a:spcPts val="0"/>
              </a:spcBef>
              <a:buNone/>
              <a:defRPr sz="2000" b="1"/>
            </a:lvl1pPr>
          </a:lstStyle>
          <a:p>
            <a:pPr lvl="0"/>
            <a:r>
              <a:rPr lang="en-US" dirty="0"/>
              <a:t>CLICK TO EDIT </a:t>
            </a:r>
            <a:br>
              <a:rPr lang="en-US" dirty="0"/>
            </a:br>
            <a:r>
              <a:rPr lang="en-US" dirty="0"/>
              <a:t>TEXT STYLE – SUBHEAD 20pt Bold</a:t>
            </a:r>
          </a:p>
        </p:txBody>
      </p:sp>
      <p:sp>
        <p:nvSpPr>
          <p:cNvPr id="14" name="Content Placeholder 2"/>
          <p:cNvSpPr>
            <a:spLocks noGrp="1"/>
          </p:cNvSpPr>
          <p:nvPr>
            <p:ph idx="12" hasCustomPrompt="1"/>
          </p:nvPr>
        </p:nvSpPr>
        <p:spPr>
          <a:xfrm>
            <a:off x="807464" y="2690773"/>
            <a:ext cx="4789714" cy="385421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071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ed 2 Line Headline">
    <p:spTree>
      <p:nvGrpSpPr>
        <p:cNvPr id="1" name=""/>
        <p:cNvGrpSpPr/>
        <p:nvPr/>
      </p:nvGrpSpPr>
      <p:grpSpPr>
        <a:xfrm>
          <a:off x="0" y="0"/>
          <a:ext cx="0" cy="0"/>
          <a:chOff x="0" y="0"/>
          <a:chExt cx="0" cy="0"/>
        </a:xfrm>
      </p:grpSpPr>
      <p:sp>
        <p:nvSpPr>
          <p:cNvPr id="19" name="Text Placeholder 15"/>
          <p:cNvSpPr>
            <a:spLocks noGrp="1"/>
          </p:cNvSpPr>
          <p:nvPr>
            <p:ph type="body" sz="quarter" idx="13" hasCustomPrompt="1"/>
          </p:nvPr>
        </p:nvSpPr>
        <p:spPr>
          <a:xfrm>
            <a:off x="10510" y="265177"/>
            <a:ext cx="12181490" cy="1075002"/>
          </a:xfrm>
        </p:spPr>
        <p:txBody>
          <a:bodyPr lIns="914400" rIns="914400" anchor="b">
            <a:no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a:t>
            </a:r>
            <a:br>
              <a:rPr lang="en-US" dirty="0"/>
            </a:br>
            <a:r>
              <a:rPr lang="en-US" dirty="0"/>
              <a:t>2 line headline</a:t>
            </a:r>
          </a:p>
        </p:txBody>
      </p:sp>
      <p:grpSp>
        <p:nvGrpSpPr>
          <p:cNvPr id="16" name="Group 15"/>
          <p:cNvGrpSpPr/>
          <p:nvPr userDrawn="1"/>
        </p:nvGrpSpPr>
        <p:grpSpPr>
          <a:xfrm>
            <a:off x="5481280" y="1437868"/>
            <a:ext cx="1250400" cy="32800"/>
            <a:chOff x="4109900" y="752175"/>
            <a:chExt cx="937800" cy="24600"/>
          </a:xfrm>
        </p:grpSpPr>
        <p:sp>
          <p:nvSpPr>
            <p:cNvPr id="17"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18"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3" name="Slide Number Placeholder 2"/>
          <p:cNvSpPr>
            <a:spLocks noGrp="1"/>
          </p:cNvSpPr>
          <p:nvPr>
            <p:ph type="sldNum" sz="quarter" idx="10"/>
          </p:nvPr>
        </p:nvSpPr>
        <p:spPr/>
        <p:txBody>
          <a:bodyPr/>
          <a:lstStyle/>
          <a:p>
            <a:fld id="{00A51E4A-581F-5544-B56C-A1F84DDD14F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10" name="Text Placeholder 11"/>
          <p:cNvSpPr>
            <a:spLocks noGrp="1"/>
          </p:cNvSpPr>
          <p:nvPr>
            <p:ph type="body" sz="quarter" idx="11" hasCustomPrompt="1"/>
          </p:nvPr>
        </p:nvSpPr>
        <p:spPr>
          <a:xfrm>
            <a:off x="807464" y="1836285"/>
            <a:ext cx="4805060" cy="807023"/>
          </a:xfrm>
          <a:prstGeom prst="rect">
            <a:avLst/>
          </a:prstGeom>
        </p:spPr>
        <p:txBody>
          <a:bodyPr anchor="b">
            <a:noAutofit/>
          </a:bodyPr>
          <a:lstStyle>
            <a:lvl1pPr marL="0" indent="0">
              <a:lnSpc>
                <a:spcPct val="100000"/>
              </a:lnSpc>
              <a:spcBef>
                <a:spcPts val="0"/>
              </a:spcBef>
              <a:buNone/>
              <a:defRPr sz="2000" b="1"/>
            </a:lvl1pPr>
          </a:lstStyle>
          <a:p>
            <a:pPr lvl="0"/>
            <a:r>
              <a:rPr lang="en-US" dirty="0"/>
              <a:t>CLICK TO EDIT </a:t>
            </a:r>
            <a:br>
              <a:rPr lang="en-US" dirty="0"/>
            </a:br>
            <a:r>
              <a:rPr lang="en-US" dirty="0"/>
              <a:t>TEXT STYLES – SUBHEAD 20pt Bold</a:t>
            </a:r>
          </a:p>
        </p:txBody>
      </p:sp>
      <p:sp>
        <p:nvSpPr>
          <p:cNvPr id="11" name="Shape 668"/>
          <p:cNvSpPr/>
          <p:nvPr userDrawn="1"/>
        </p:nvSpPr>
        <p:spPr>
          <a:xfrm>
            <a:off x="0" y="6754368"/>
            <a:ext cx="6096000" cy="109728"/>
          </a:xfrm>
          <a:prstGeom prst="rect">
            <a:avLst/>
          </a:prstGeom>
          <a:solidFill>
            <a:srgbClr val="182D43">
              <a:alpha val="56540"/>
            </a:srgbClr>
          </a:solidFill>
          <a:ln>
            <a:noFill/>
          </a:ln>
        </p:spPr>
        <p:txBody>
          <a:bodyPr lIns="121900" tIns="121900" rIns="121900" bIns="121900" anchor="ctr" anchorCtr="0">
            <a:noAutofit/>
          </a:bodyPr>
          <a:lstStyle/>
          <a:p>
            <a:pPr lvl="0">
              <a:spcBef>
                <a:spcPts val="0"/>
              </a:spcBef>
              <a:buNone/>
            </a:pPr>
            <a:endParaRPr sz="3200" dirty="0"/>
          </a:p>
        </p:txBody>
      </p:sp>
      <p:sp>
        <p:nvSpPr>
          <p:cNvPr id="12" name="Shape 669"/>
          <p:cNvSpPr/>
          <p:nvPr userDrawn="1"/>
        </p:nvSpPr>
        <p:spPr>
          <a:xfrm>
            <a:off x="6096000" y="6754368"/>
            <a:ext cx="6096000" cy="109728"/>
          </a:xfrm>
          <a:prstGeom prst="rect">
            <a:avLst/>
          </a:prstGeom>
          <a:solidFill>
            <a:srgbClr val="CFDC27">
              <a:alpha val="63849"/>
            </a:srgbClr>
          </a:solidFill>
          <a:ln>
            <a:noFill/>
          </a:ln>
        </p:spPr>
        <p:txBody>
          <a:bodyPr lIns="121900" tIns="121900" rIns="121900" bIns="121900" anchor="ctr" anchorCtr="0">
            <a:noAutofit/>
          </a:bodyPr>
          <a:lstStyle/>
          <a:p>
            <a:pPr lvl="0" rtl="0">
              <a:spcBef>
                <a:spcPts val="0"/>
              </a:spcBef>
              <a:buNone/>
            </a:pPr>
            <a:endParaRPr sz="3200" dirty="0"/>
          </a:p>
        </p:txBody>
      </p:sp>
      <p:sp>
        <p:nvSpPr>
          <p:cNvPr id="13" name="Content Placeholder 2"/>
          <p:cNvSpPr>
            <a:spLocks noGrp="1"/>
          </p:cNvSpPr>
          <p:nvPr>
            <p:ph idx="12"/>
          </p:nvPr>
        </p:nvSpPr>
        <p:spPr>
          <a:xfrm>
            <a:off x="807464" y="2690773"/>
            <a:ext cx="4789714" cy="3854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24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1 Line Headline - 2 col bod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8294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8294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0A51E4A-581F-5544-B56C-A1F84DDD14FA}" type="slidenum">
              <a:rPr lang="en-US" smtClean="0"/>
              <a:t>‹#›</a:t>
            </a:fld>
            <a:endParaRPr lang="en-US" dirty="0"/>
          </a:p>
        </p:txBody>
      </p:sp>
      <p:sp>
        <p:nvSpPr>
          <p:cNvPr id="6" name="Text Placeholder 15"/>
          <p:cNvSpPr>
            <a:spLocks noGrp="1"/>
          </p:cNvSpPr>
          <p:nvPr>
            <p:ph type="body" sz="quarter" idx="13" hasCustomPrompt="1"/>
          </p:nvPr>
        </p:nvSpPr>
        <p:spPr>
          <a:xfrm>
            <a:off x="10510" y="231227"/>
            <a:ext cx="12181490" cy="651751"/>
          </a:xfrm>
        </p:spPr>
        <p:txBody>
          <a:bodyPr lIns="914400" rIns="914400" anchor="b">
            <a:no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1 line headline</a:t>
            </a:r>
          </a:p>
        </p:txBody>
      </p:sp>
      <p:grpSp>
        <p:nvGrpSpPr>
          <p:cNvPr id="8" name="Group 7"/>
          <p:cNvGrpSpPr/>
          <p:nvPr userDrawn="1"/>
        </p:nvGrpSpPr>
        <p:grpSpPr>
          <a:xfrm>
            <a:off x="5481280" y="980668"/>
            <a:ext cx="1250400" cy="32800"/>
            <a:chOff x="4109900" y="752175"/>
            <a:chExt cx="937800" cy="24600"/>
          </a:xfrm>
        </p:grpSpPr>
        <p:sp>
          <p:nvSpPr>
            <p:cNvPr id="9"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10"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12" name="Shape 668"/>
          <p:cNvSpPr/>
          <p:nvPr userDrawn="1"/>
        </p:nvSpPr>
        <p:spPr>
          <a:xfrm>
            <a:off x="0" y="6754368"/>
            <a:ext cx="6096000" cy="109728"/>
          </a:xfrm>
          <a:prstGeom prst="rect">
            <a:avLst/>
          </a:prstGeom>
          <a:solidFill>
            <a:srgbClr val="182D43">
              <a:alpha val="56540"/>
            </a:srgbClr>
          </a:solidFill>
          <a:ln>
            <a:noFill/>
          </a:ln>
        </p:spPr>
        <p:txBody>
          <a:bodyPr lIns="121900" tIns="121900" rIns="121900" bIns="121900" anchor="ctr" anchorCtr="0">
            <a:noAutofit/>
          </a:bodyPr>
          <a:lstStyle/>
          <a:p>
            <a:pPr lvl="0">
              <a:spcBef>
                <a:spcPts val="0"/>
              </a:spcBef>
              <a:buNone/>
            </a:pPr>
            <a:endParaRPr sz="3200" dirty="0"/>
          </a:p>
        </p:txBody>
      </p:sp>
      <p:sp>
        <p:nvSpPr>
          <p:cNvPr id="13" name="Shape 669"/>
          <p:cNvSpPr/>
          <p:nvPr userDrawn="1"/>
        </p:nvSpPr>
        <p:spPr>
          <a:xfrm>
            <a:off x="6096000" y="6754368"/>
            <a:ext cx="6096000" cy="109728"/>
          </a:xfrm>
          <a:prstGeom prst="rect">
            <a:avLst/>
          </a:prstGeom>
          <a:solidFill>
            <a:srgbClr val="CFDC27">
              <a:alpha val="63849"/>
            </a:srgbClr>
          </a:solidFill>
          <a:ln>
            <a:noFill/>
          </a:ln>
        </p:spPr>
        <p:txBody>
          <a:bodyPr lIns="121900" tIns="121900" rIns="121900" bIns="121900" anchor="ctr" anchorCtr="0">
            <a:noAutofit/>
          </a:bodyPr>
          <a:lstStyle/>
          <a:p>
            <a:pPr lvl="0" rtl="0">
              <a:spcBef>
                <a:spcPts val="0"/>
              </a:spcBef>
              <a:buNone/>
            </a:pPr>
            <a:endParaRPr sz="32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2 Line Headline - 2 Col Body">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838200" y="1840141"/>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6172200" y="184014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2"/>
          </p:nvPr>
        </p:nvSpPr>
        <p:spPr>
          <a:xfrm>
            <a:off x="10596784" y="6390533"/>
            <a:ext cx="1415041" cy="365125"/>
          </a:xfrm>
        </p:spPr>
        <p:txBody>
          <a:bodyPr/>
          <a:lstStyle/>
          <a:p>
            <a:fld id="{00A51E4A-581F-5544-B56C-A1F84DDD14FA}" type="slidenum">
              <a:rPr lang="en-US" smtClean="0"/>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43360" y="243841"/>
            <a:ext cx="304800" cy="304292"/>
          </a:xfrm>
          <a:prstGeom prst="rect">
            <a:avLst/>
          </a:prstGeom>
        </p:spPr>
      </p:pic>
      <p:sp>
        <p:nvSpPr>
          <p:cNvPr id="16" name="Shape 668"/>
          <p:cNvSpPr/>
          <p:nvPr userDrawn="1"/>
        </p:nvSpPr>
        <p:spPr>
          <a:xfrm>
            <a:off x="0" y="6754368"/>
            <a:ext cx="6096000" cy="109728"/>
          </a:xfrm>
          <a:prstGeom prst="rect">
            <a:avLst/>
          </a:prstGeom>
          <a:solidFill>
            <a:srgbClr val="182D43">
              <a:alpha val="56540"/>
            </a:srgbClr>
          </a:solidFill>
          <a:ln>
            <a:noFill/>
          </a:ln>
        </p:spPr>
        <p:txBody>
          <a:bodyPr lIns="121900" tIns="121900" rIns="121900" bIns="121900" anchor="ctr" anchorCtr="0">
            <a:noAutofit/>
          </a:bodyPr>
          <a:lstStyle/>
          <a:p>
            <a:pPr lvl="0">
              <a:spcBef>
                <a:spcPts val="0"/>
              </a:spcBef>
              <a:buNone/>
            </a:pPr>
            <a:endParaRPr sz="3200" dirty="0"/>
          </a:p>
        </p:txBody>
      </p:sp>
      <p:sp>
        <p:nvSpPr>
          <p:cNvPr id="17" name="Shape 669"/>
          <p:cNvSpPr/>
          <p:nvPr userDrawn="1"/>
        </p:nvSpPr>
        <p:spPr>
          <a:xfrm>
            <a:off x="6096000" y="6754368"/>
            <a:ext cx="6096000" cy="109728"/>
          </a:xfrm>
          <a:prstGeom prst="rect">
            <a:avLst/>
          </a:prstGeom>
          <a:solidFill>
            <a:srgbClr val="CFDC27">
              <a:alpha val="63849"/>
            </a:srgbClr>
          </a:solidFill>
          <a:ln>
            <a:noFill/>
          </a:ln>
        </p:spPr>
        <p:txBody>
          <a:bodyPr lIns="121900" tIns="121900" rIns="121900" bIns="121900" anchor="ctr" anchorCtr="0">
            <a:noAutofit/>
          </a:bodyPr>
          <a:lstStyle/>
          <a:p>
            <a:pPr lvl="0" rtl="0">
              <a:spcBef>
                <a:spcPts val="0"/>
              </a:spcBef>
              <a:buNone/>
            </a:pPr>
            <a:endParaRPr sz="3200" dirty="0"/>
          </a:p>
        </p:txBody>
      </p:sp>
      <p:grpSp>
        <p:nvGrpSpPr>
          <p:cNvPr id="23" name="Group 22"/>
          <p:cNvGrpSpPr/>
          <p:nvPr userDrawn="1"/>
        </p:nvGrpSpPr>
        <p:grpSpPr>
          <a:xfrm>
            <a:off x="5481280" y="1441708"/>
            <a:ext cx="1250400" cy="32800"/>
            <a:chOff x="4109900" y="752175"/>
            <a:chExt cx="937800" cy="24600"/>
          </a:xfrm>
        </p:grpSpPr>
        <p:sp>
          <p:nvSpPr>
            <p:cNvPr id="24" name="Shape 614"/>
            <p:cNvSpPr/>
            <p:nvPr/>
          </p:nvSpPr>
          <p:spPr>
            <a:xfrm>
              <a:off x="4109900" y="752175"/>
              <a:ext cx="468900" cy="24600"/>
            </a:xfrm>
            <a:prstGeom prst="rect">
              <a:avLst/>
            </a:prstGeom>
            <a:solidFill>
              <a:srgbClr val="182D43"/>
            </a:solidFill>
            <a:ln>
              <a:noFill/>
            </a:ln>
          </p:spPr>
          <p:txBody>
            <a:bodyPr lIns="121900" tIns="121900" rIns="121900" bIns="121900" anchor="ctr" anchorCtr="0">
              <a:noAutofit/>
            </a:bodyPr>
            <a:lstStyle/>
            <a:p>
              <a:endParaRPr sz="3200" dirty="0"/>
            </a:p>
          </p:txBody>
        </p:sp>
        <p:sp>
          <p:nvSpPr>
            <p:cNvPr id="25" name="Shape 615"/>
            <p:cNvSpPr/>
            <p:nvPr/>
          </p:nvSpPr>
          <p:spPr>
            <a:xfrm>
              <a:off x="4578800" y="752175"/>
              <a:ext cx="468900" cy="24600"/>
            </a:xfrm>
            <a:prstGeom prst="rect">
              <a:avLst/>
            </a:prstGeom>
            <a:solidFill>
              <a:srgbClr val="CFDC27"/>
            </a:solidFill>
            <a:ln>
              <a:noFill/>
            </a:ln>
          </p:spPr>
          <p:txBody>
            <a:bodyPr lIns="121900" tIns="121900" rIns="121900" bIns="121900" anchor="ctr" anchorCtr="0">
              <a:noAutofit/>
            </a:bodyPr>
            <a:lstStyle/>
            <a:p>
              <a:endParaRPr sz="3200" dirty="0"/>
            </a:p>
          </p:txBody>
        </p:sp>
      </p:grpSp>
      <p:sp>
        <p:nvSpPr>
          <p:cNvPr id="12" name="Text Placeholder 15"/>
          <p:cNvSpPr>
            <a:spLocks noGrp="1"/>
          </p:cNvSpPr>
          <p:nvPr>
            <p:ph type="body" sz="quarter" idx="13" hasCustomPrompt="1"/>
          </p:nvPr>
        </p:nvSpPr>
        <p:spPr>
          <a:xfrm>
            <a:off x="10510" y="265177"/>
            <a:ext cx="12181490" cy="1075002"/>
          </a:xfrm>
        </p:spPr>
        <p:txBody>
          <a:bodyPr lIns="914400" rIns="914400" anchor="b">
            <a:noAutofit/>
          </a:bodyPr>
          <a:lstStyle>
            <a:lvl1pPr marL="0" indent="0" algn="ctr">
              <a:buNone/>
              <a:defRPr sz="3200" b="0"/>
            </a:lvl1pPr>
            <a:lvl2pPr marL="457200" indent="0">
              <a:buFont typeface="Arial" charset="0"/>
              <a:buNone/>
              <a:defRPr/>
            </a:lvl2pPr>
            <a:lvl3pPr marL="914400" indent="0">
              <a:buNone/>
              <a:defRPr/>
            </a:lvl3pPr>
            <a:lvl4pPr marL="1371600" indent="0">
              <a:buNone/>
              <a:defRPr/>
            </a:lvl4pPr>
            <a:lvl5pPr marL="1828800" indent="0">
              <a:buNone/>
              <a:defRPr/>
            </a:lvl5pPr>
          </a:lstStyle>
          <a:p>
            <a:r>
              <a:rPr lang="en-US" dirty="0"/>
              <a:t>Click to edit Master title style </a:t>
            </a:r>
            <a:br>
              <a:rPr lang="en-US" dirty="0"/>
            </a:br>
            <a:r>
              <a:rPr lang="en-US" dirty="0"/>
              <a:t>2 line headline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6784" y="6390533"/>
            <a:ext cx="1415041" cy="365125"/>
          </a:xfrm>
          <a:prstGeom prst="rect">
            <a:avLst/>
          </a:prstGeom>
        </p:spPr>
        <p:txBody>
          <a:bodyPr vert="horz" lIns="91440" tIns="45720" rIns="91440" bIns="45720" rtlCol="0" anchor="ctr"/>
          <a:lstStyle>
            <a:lvl1pPr algn="r">
              <a:defRPr sz="1000">
                <a:solidFill>
                  <a:schemeClr val="tx1">
                    <a:tint val="75000"/>
                  </a:schemeClr>
                </a:solidFill>
                <a:latin typeface="Segoe UI" charset="0"/>
                <a:ea typeface="Segoe UI" charset="0"/>
                <a:cs typeface="Segoe UI" charset="0"/>
              </a:defRPr>
            </a:lvl1pPr>
          </a:lstStyle>
          <a:p>
            <a:fld id="{00A51E4A-581F-5544-B56C-A1F84DDD14FA}" type="slidenum">
              <a:rPr lang="en-US" smtClean="0"/>
              <a:pPr/>
              <a:t>‹#›</a:t>
            </a:fld>
            <a:endParaRPr lang="en-US" dirty="0"/>
          </a:p>
        </p:txBody>
      </p:sp>
    </p:spTree>
    <p:extLst>
      <p:ext uri="{BB962C8B-B14F-4D97-AF65-F5344CB8AC3E}">
        <p14:creationId xmlns:p14="http://schemas.microsoft.com/office/powerpoint/2010/main" val="91893730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1" r:id="rId3"/>
    <p:sldLayoutId id="2147483777" r:id="rId4"/>
    <p:sldLayoutId id="2147483765" r:id="rId5"/>
    <p:sldLayoutId id="2147483759" r:id="rId6"/>
    <p:sldLayoutId id="2147483760" r:id="rId7"/>
    <p:sldLayoutId id="2147483748" r:id="rId8"/>
    <p:sldLayoutId id="2147483753" r:id="rId9"/>
    <p:sldLayoutId id="2147483766" r:id="rId10"/>
    <p:sldLayoutId id="2147483767" r:id="rId11"/>
    <p:sldLayoutId id="2147483770" r:id="rId12"/>
    <p:sldLayoutId id="2147483768" r:id="rId13"/>
    <p:sldLayoutId id="2147483769" r:id="rId14"/>
    <p:sldLayoutId id="2147483755" r:id="rId15"/>
    <p:sldLayoutId id="2147483749" r:id="rId16"/>
    <p:sldLayoutId id="2147483762" r:id="rId17"/>
    <p:sldLayoutId id="2147483758" r:id="rId18"/>
    <p:sldLayoutId id="2147483747" r:id="rId19"/>
    <p:sldLayoutId id="2147483775" r:id="rId20"/>
    <p:sldLayoutId id="2147483778" r:id="rId21"/>
    <p:sldLayoutId id="2147483780" r:id="rId22"/>
    <p:sldLayoutId id="2147483776" r:id="rId23"/>
    <p:sldLayoutId id="2147483782" r:id="rId24"/>
    <p:sldLayoutId id="2147483783" r:id="rId25"/>
  </p:sldLayoutIdLst>
  <p:hf hdr="0" ftr="0" dt="0"/>
  <p:txStyles>
    <p:titleStyle>
      <a:lvl1pPr algn="l" defTabSz="914400" rtl="0" eaLnBrk="1" latinLnBrk="0" hangingPunct="1">
        <a:lnSpc>
          <a:spcPct val="90000"/>
        </a:lnSpc>
        <a:spcBef>
          <a:spcPct val="0"/>
        </a:spcBef>
        <a:buNone/>
        <a:defRPr sz="60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100000"/>
        </a:lnSpc>
        <a:spcBef>
          <a:spcPts val="1000"/>
        </a:spcBef>
        <a:buClr>
          <a:srgbClr val="C1D72F"/>
        </a:buClr>
        <a:buSzPct val="110000"/>
        <a:buFont typeface="Wingdings" charset="2"/>
        <a:buChar char="§"/>
        <a:defRPr sz="2000" b="0" i="0" kern="1200">
          <a:solidFill>
            <a:schemeClr val="tx1"/>
          </a:solidFill>
          <a:latin typeface="Segoe UI" charset="0"/>
          <a:ea typeface="Segoe UI" charset="0"/>
          <a:cs typeface="Segoe UI" charset="0"/>
        </a:defRPr>
      </a:lvl1pPr>
      <a:lvl2pPr marL="685800" indent="-228600" algn="l" defTabSz="914400" rtl="0" eaLnBrk="1" latinLnBrk="0" hangingPunct="1">
        <a:lnSpc>
          <a:spcPct val="100000"/>
        </a:lnSpc>
        <a:spcBef>
          <a:spcPts val="500"/>
        </a:spcBef>
        <a:buSzPct val="75000"/>
        <a:buFontTx/>
        <a:buBlip>
          <a:blip r:embed="rId27"/>
        </a:buBlip>
        <a:defRPr sz="1800" b="0" i="0" kern="1200">
          <a:solidFill>
            <a:schemeClr val="tx1"/>
          </a:solidFill>
          <a:latin typeface="Segoe UI" charset="0"/>
          <a:ea typeface="Segoe UI" charset="0"/>
          <a:cs typeface="Segoe UI" charset="0"/>
        </a:defRPr>
      </a:lvl2pPr>
      <a:lvl3pPr marL="1143000" indent="-228600" algn="l" defTabSz="914400" rtl="0" eaLnBrk="1" latinLnBrk="0" hangingPunct="1">
        <a:lnSpc>
          <a:spcPct val="100000"/>
        </a:lnSpc>
        <a:spcBef>
          <a:spcPts val="500"/>
        </a:spcBef>
        <a:buClr>
          <a:srgbClr val="C1D72F"/>
        </a:buClr>
        <a:buSzPct val="120000"/>
        <a:buFont typeface=".AppleSystemUIFont" charset="-120"/>
        <a:buChar char="•"/>
        <a:defRPr sz="1800" b="0" i="0" kern="1200">
          <a:solidFill>
            <a:schemeClr val="tx1"/>
          </a:solidFill>
          <a:latin typeface="Segoe UI" charset="0"/>
          <a:ea typeface="Segoe UI" charset="0"/>
          <a:cs typeface="Segoe UI" charset="0"/>
        </a:defRPr>
      </a:lvl3pPr>
      <a:lvl4pPr marL="1600200" indent="-228600" algn="l" defTabSz="914400" rtl="0" eaLnBrk="1" latinLnBrk="0" hangingPunct="1">
        <a:lnSpc>
          <a:spcPct val="100000"/>
        </a:lnSpc>
        <a:spcBef>
          <a:spcPts val="500"/>
        </a:spcBef>
        <a:buClr>
          <a:srgbClr val="C1D72F"/>
        </a:buClr>
        <a:buSzPct val="90000"/>
        <a:buFont typeface=".AppleSystemUIFont" charset="-120"/>
        <a:buChar char="—"/>
        <a:defRPr sz="1800" b="0" i="0" kern="1200">
          <a:solidFill>
            <a:schemeClr val="tx1"/>
          </a:solidFill>
          <a:latin typeface="Segoe UI" charset="0"/>
          <a:ea typeface="Segoe UI" charset="0"/>
          <a:cs typeface="Segoe UI" charset="0"/>
        </a:defRPr>
      </a:lvl4pPr>
      <a:lvl5pPr marL="2057400" indent="-228600" algn="l" defTabSz="914400" rtl="0" eaLnBrk="1" latinLnBrk="0" hangingPunct="1">
        <a:lnSpc>
          <a:spcPct val="100000"/>
        </a:lnSpc>
        <a:spcBef>
          <a:spcPts val="500"/>
        </a:spcBef>
        <a:buClr>
          <a:srgbClr val="C1D72F"/>
        </a:buClr>
        <a:buSzPct val="110000"/>
        <a:buFont typeface=".AppleSystemUIFont" charset="-120"/>
        <a:buChar char="»"/>
        <a:defRPr sz="1800" b="0" i="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A643581-7251-CC39-01C7-14F56972BEF7}"/>
              </a:ext>
            </a:extLst>
          </p:cNvPr>
          <p:cNvSpPr>
            <a:spLocks noGrp="1"/>
          </p:cNvSpPr>
          <p:nvPr>
            <p:ph type="body" sz="quarter" idx="12"/>
          </p:nvPr>
        </p:nvSpPr>
        <p:spPr>
          <a:xfrm>
            <a:off x="838199" y="4440789"/>
            <a:ext cx="10118271" cy="609600"/>
          </a:xfrm>
          <a:solidFill>
            <a:schemeClr val="accent1"/>
          </a:solidFill>
        </p:spPr>
        <p:txBody>
          <a:bodyPr/>
          <a:lstStyle/>
          <a:p>
            <a:r>
              <a:rPr lang="en-US" dirty="0">
                <a:latin typeface="Franklin Gothic Book" panose="020B0503020102020204" pitchFamily="34" charset="0"/>
              </a:rPr>
              <a:t>Leveraging a News Cycle for Thought Leadership</a:t>
            </a:r>
          </a:p>
        </p:txBody>
      </p:sp>
      <p:sp>
        <p:nvSpPr>
          <p:cNvPr id="4" name="Title 5">
            <a:extLst>
              <a:ext uri="{FF2B5EF4-FFF2-40B4-BE49-F238E27FC236}">
                <a16:creationId xmlns:a16="http://schemas.microsoft.com/office/drawing/2014/main" id="{4F6175A3-6A6C-2DEA-2513-E7AF0F648742}"/>
              </a:ext>
            </a:extLst>
          </p:cNvPr>
          <p:cNvSpPr txBox="1">
            <a:spLocks/>
          </p:cNvSpPr>
          <p:nvPr/>
        </p:nvSpPr>
        <p:spPr>
          <a:xfrm>
            <a:off x="838200" y="949325"/>
            <a:ext cx="11547021" cy="3242779"/>
          </a:xfrm>
          <a:prstGeom prst="rect">
            <a:avLst/>
          </a:prstGeom>
          <a:noFill/>
        </p:spPr>
        <p:txBody>
          <a:bodyPr vert="horz" lIns="91440" tIns="45720" rIns="91440" bIns="45720" rtlCol="0" anchor="b">
            <a:noAutofit/>
          </a:bodyPr>
          <a:lstStyle>
            <a:lvl1pPr algn="l" defTabSz="914400" rtl="0" eaLnBrk="1" latinLnBrk="0" hangingPunct="1">
              <a:lnSpc>
                <a:spcPct val="85000"/>
              </a:lnSpc>
              <a:spcBef>
                <a:spcPct val="0"/>
              </a:spcBef>
              <a:buNone/>
              <a:defRPr sz="11500" i="1" kern="1200" spc="-300">
                <a:solidFill>
                  <a:schemeClr val="bg1"/>
                </a:solidFill>
                <a:latin typeface="+mj-lt"/>
                <a:ea typeface="Segoe UI" charset="0"/>
                <a:cs typeface="Segoe UI"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8000" b="0" i="1" u="none" strike="noStrike" kern="1200" cap="none" spc="-300" normalizeH="0" baseline="0" noProof="0" dirty="0">
                <a:ln>
                  <a:noFill/>
                </a:ln>
                <a:solidFill>
                  <a:srgbClr val="FFFFFF"/>
                </a:solidFill>
                <a:effectLst/>
                <a:uLnTx/>
                <a:uFillTx/>
                <a:latin typeface="Constantia" panose="02030602050306030303"/>
                <a:cs typeface="Segoe UI" charset="0"/>
              </a:rPr>
              <a:t>Elevating Nokia’s POV </a:t>
            </a:r>
            <a:br>
              <a:rPr kumimoji="0" lang="en-US" sz="8000" b="0" i="1" u="none" strike="noStrike" kern="1200" cap="none" spc="-300" normalizeH="0" baseline="0" noProof="0" dirty="0">
                <a:ln>
                  <a:noFill/>
                </a:ln>
                <a:solidFill>
                  <a:srgbClr val="FFFFFF"/>
                </a:solidFill>
                <a:effectLst/>
                <a:uLnTx/>
                <a:uFillTx/>
                <a:latin typeface="Constantia" panose="02030602050306030303"/>
                <a:cs typeface="Segoe UI" charset="0"/>
              </a:rPr>
            </a:br>
            <a:r>
              <a:rPr kumimoji="0" lang="en-US" sz="8000" b="0" i="1" u="none" strike="noStrike" kern="1200" cap="none" spc="-300" normalizeH="0" baseline="0" noProof="0" dirty="0">
                <a:ln>
                  <a:noFill/>
                </a:ln>
                <a:solidFill>
                  <a:srgbClr val="FFFFFF"/>
                </a:solidFill>
                <a:effectLst/>
                <a:uLnTx/>
                <a:uFillTx/>
                <a:latin typeface="Constantia" panose="02030602050306030303"/>
                <a:cs typeface="Segoe UI" charset="0"/>
              </a:rPr>
              <a:t>on How the Pandemic Impacted the Internet</a:t>
            </a:r>
          </a:p>
        </p:txBody>
      </p:sp>
      <p:pic>
        <p:nvPicPr>
          <p:cNvPr id="6" name="Picture 5" descr="A picture containing text, clipart&#10;&#10;Description automatically generated">
            <a:extLst>
              <a:ext uri="{FF2B5EF4-FFF2-40B4-BE49-F238E27FC236}">
                <a16:creationId xmlns:a16="http://schemas.microsoft.com/office/drawing/2014/main" id="{944B0E65-77EC-A6A8-8673-5B78EB72FD67}"/>
              </a:ext>
            </a:extLst>
          </p:cNvPr>
          <p:cNvPicPr>
            <a:picLocks noChangeAspect="1"/>
          </p:cNvPicPr>
          <p:nvPr/>
        </p:nvPicPr>
        <p:blipFill rotWithShape="1">
          <a:blip r:embed="rId2"/>
          <a:srcRect r="24792"/>
          <a:stretch/>
        </p:blipFill>
        <p:spPr>
          <a:xfrm>
            <a:off x="484937" y="5797529"/>
            <a:ext cx="3242514" cy="686945"/>
          </a:xfrm>
          <a:prstGeom prst="rect">
            <a:avLst/>
          </a:prstGeom>
        </p:spPr>
      </p:pic>
    </p:spTree>
    <p:extLst>
      <p:ext uri="{BB962C8B-B14F-4D97-AF65-F5344CB8AC3E}">
        <p14:creationId xmlns:p14="http://schemas.microsoft.com/office/powerpoint/2010/main" val="226777358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4AC1B25-2AA8-E107-F70D-13682545D34E}"/>
              </a:ext>
            </a:extLst>
          </p:cNvPr>
          <p:cNvSpPr>
            <a:spLocks noGrp="1"/>
          </p:cNvSpPr>
          <p:nvPr>
            <p:ph type="title"/>
          </p:nvPr>
        </p:nvSpPr>
        <p:spPr/>
        <p:txBody>
          <a:bodyPr/>
          <a:lstStyle/>
          <a:p>
            <a:r>
              <a:rPr lang="en-US" dirty="0"/>
              <a:t>Let’s connect</a:t>
            </a:r>
          </a:p>
        </p:txBody>
      </p:sp>
      <p:sp>
        <p:nvSpPr>
          <p:cNvPr id="15" name="Content Placeholder 14">
            <a:extLst>
              <a:ext uri="{FF2B5EF4-FFF2-40B4-BE49-F238E27FC236}">
                <a16:creationId xmlns:a16="http://schemas.microsoft.com/office/drawing/2014/main" id="{A411FEBA-7953-FB9E-2F3E-91A8993F6D33}"/>
              </a:ext>
            </a:extLst>
          </p:cNvPr>
          <p:cNvSpPr>
            <a:spLocks noGrp="1"/>
          </p:cNvSpPr>
          <p:nvPr>
            <p:ph sz="quarter" idx="10"/>
          </p:nvPr>
        </p:nvSpPr>
        <p:spPr/>
        <p:txBody>
          <a:bodyPr/>
          <a:lstStyle/>
          <a:p>
            <a:pPr marL="0" indent="0">
              <a:buNone/>
            </a:pPr>
            <a:r>
              <a:rPr lang="en-US" i="1" dirty="0">
                <a:solidFill>
                  <a:schemeClr val="accent1"/>
                </a:solidFill>
                <a:latin typeface="Constantia" panose="02030602050306030303" pitchFamily="18" charset="0"/>
              </a:rPr>
              <a:t>The Hoffman Agency</a:t>
            </a:r>
          </a:p>
          <a:p>
            <a:pPr marL="0" indent="0">
              <a:buNone/>
            </a:pPr>
            <a:r>
              <a:rPr lang="en-US" dirty="0">
                <a:solidFill>
                  <a:schemeClr val="accent1"/>
                </a:solidFill>
              </a:rPr>
              <a:t>Worldwide HQ</a:t>
            </a:r>
          </a:p>
          <a:p>
            <a:pPr marL="0" indent="0">
              <a:buNone/>
            </a:pPr>
            <a:r>
              <a:rPr lang="en-US" dirty="0">
                <a:solidFill>
                  <a:schemeClr val="accent1"/>
                </a:solidFill>
              </a:rPr>
              <a:t>325 South 1st Street, 3rd Floor</a:t>
            </a:r>
          </a:p>
          <a:p>
            <a:pPr marL="0" indent="0">
              <a:buNone/>
            </a:pPr>
            <a:r>
              <a:rPr lang="en-US" dirty="0">
                <a:solidFill>
                  <a:schemeClr val="accent1"/>
                </a:solidFill>
              </a:rPr>
              <a:t>San Jose, CA 95113</a:t>
            </a:r>
          </a:p>
          <a:p>
            <a:pPr marL="0" indent="0">
              <a:buNone/>
            </a:pPr>
            <a:r>
              <a:rPr lang="en-US" dirty="0">
                <a:solidFill>
                  <a:schemeClr val="accent1"/>
                </a:solidFill>
              </a:rPr>
              <a:t>+1 (408) 286 2611</a:t>
            </a:r>
          </a:p>
        </p:txBody>
      </p:sp>
      <p:sp>
        <p:nvSpPr>
          <p:cNvPr id="9" name="Footer Placeholder 8">
            <a:extLst>
              <a:ext uri="{FF2B5EF4-FFF2-40B4-BE49-F238E27FC236}">
                <a16:creationId xmlns:a16="http://schemas.microsoft.com/office/drawing/2014/main" id="{19DFC347-FE74-7EDE-3784-D9F580AB3C4A}"/>
              </a:ext>
            </a:extLst>
          </p:cNvPr>
          <p:cNvSpPr>
            <a:spLocks noGrp="1"/>
          </p:cNvSpPr>
          <p:nvPr>
            <p:ph type="ftr" sz="quarter" idx="11"/>
          </p:nvPr>
        </p:nvSpPr>
        <p:spPr/>
        <p:txBody>
          <a:bodyPr/>
          <a:lstStyle/>
          <a:p>
            <a:r>
              <a:rPr lang="en-US" dirty="0"/>
              <a:t>©2022 The Hoffman Agency</a:t>
            </a:r>
          </a:p>
        </p:txBody>
      </p:sp>
      <p:sp>
        <p:nvSpPr>
          <p:cNvPr id="3" name="Title 13">
            <a:extLst>
              <a:ext uri="{FF2B5EF4-FFF2-40B4-BE49-F238E27FC236}">
                <a16:creationId xmlns:a16="http://schemas.microsoft.com/office/drawing/2014/main" id="{2AB5A458-991E-2727-BC91-EA7EA780598C}"/>
              </a:ext>
            </a:extLst>
          </p:cNvPr>
          <p:cNvSpPr txBox="1">
            <a:spLocks/>
          </p:cNvSpPr>
          <p:nvPr/>
        </p:nvSpPr>
        <p:spPr>
          <a:xfrm>
            <a:off x="838199" y="3169276"/>
            <a:ext cx="453878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Segoe UI" charset="0"/>
                <a:ea typeface="Segoe UI" charset="0"/>
                <a:cs typeface="Segoe UI" charset="0"/>
              </a:defRPr>
            </a:lvl1pPr>
          </a:lstStyle>
          <a:p>
            <a:r>
              <a:rPr lang="en-US" i="1" spc="-150" dirty="0">
                <a:solidFill>
                  <a:schemeClr val="bg1"/>
                </a:solidFill>
                <a:latin typeface="Constantia" panose="02030602050306030303" pitchFamily="18" charset="0"/>
              </a:rPr>
              <a:t>Let’s connect</a:t>
            </a:r>
          </a:p>
        </p:txBody>
      </p:sp>
      <p:sp>
        <p:nvSpPr>
          <p:cNvPr id="6" name="TextBox 5">
            <a:extLst>
              <a:ext uri="{FF2B5EF4-FFF2-40B4-BE49-F238E27FC236}">
                <a16:creationId xmlns:a16="http://schemas.microsoft.com/office/drawing/2014/main" id="{5E2AA486-DACD-77E0-D8DA-F3437CAFC102}"/>
              </a:ext>
            </a:extLst>
          </p:cNvPr>
          <p:cNvSpPr txBox="1"/>
          <p:nvPr/>
        </p:nvSpPr>
        <p:spPr>
          <a:xfrm>
            <a:off x="8823568" y="6515786"/>
            <a:ext cx="3231661" cy="276999"/>
          </a:xfrm>
          <a:prstGeom prst="rect">
            <a:avLst/>
          </a:prstGeom>
          <a:noFill/>
        </p:spPr>
        <p:txBody>
          <a:bodyPr wrap="square">
            <a:spAutoFit/>
          </a:bodyPr>
          <a:lstStyle/>
          <a:p>
            <a:pPr algn="r"/>
            <a:r>
              <a:rPr lang="en-US" sz="1200" dirty="0">
                <a:solidFill>
                  <a:srgbClr val="6595C8"/>
                </a:solidFill>
                <a:latin typeface="Segoe UI" panose="020B0502040204020203" pitchFamily="34" charset="0"/>
                <a:ea typeface="Segoe UI" panose="020B0502040204020203" pitchFamily="34" charset="0"/>
                <a:cs typeface="Segoe UI" panose="020B0502040204020203" pitchFamily="34" charset="0"/>
              </a:rPr>
              <a:t>©2022 The Hoffman Agency</a:t>
            </a:r>
          </a:p>
        </p:txBody>
      </p:sp>
    </p:spTree>
    <p:extLst>
      <p:ext uri="{BB962C8B-B14F-4D97-AF65-F5344CB8AC3E}">
        <p14:creationId xmlns:p14="http://schemas.microsoft.com/office/powerpoint/2010/main" val="298713713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chnology Lease Returns">
            <a:extLst>
              <a:ext uri="{FF2B5EF4-FFF2-40B4-BE49-F238E27FC236}">
                <a16:creationId xmlns:a16="http://schemas.microsoft.com/office/drawing/2014/main" id="{BC99F949-C1B6-6769-4EAE-A7F681A0D06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623" r="3402" b="3215"/>
          <a:stretch/>
        </p:blipFill>
        <p:spPr bwMode="auto">
          <a:xfrm>
            <a:off x="-1" y="7315"/>
            <a:ext cx="55251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AF4826-42FA-F0DA-1734-F05ACB8F7CB4}"/>
              </a:ext>
            </a:extLst>
          </p:cNvPr>
          <p:cNvSpPr>
            <a:spLocks noGrp="1"/>
          </p:cNvSpPr>
          <p:nvPr>
            <p:ph type="ctrTitle"/>
          </p:nvPr>
        </p:nvSpPr>
        <p:spPr/>
        <p:txBody>
          <a:bodyPr/>
          <a:lstStyle/>
          <a:p>
            <a:r>
              <a:rPr lang="en-US" dirty="0"/>
              <a:t>Setting the Stage</a:t>
            </a:r>
          </a:p>
        </p:txBody>
      </p:sp>
      <p:sp>
        <p:nvSpPr>
          <p:cNvPr id="12" name="Content Placeholder 11">
            <a:extLst>
              <a:ext uri="{FF2B5EF4-FFF2-40B4-BE49-F238E27FC236}">
                <a16:creationId xmlns:a16="http://schemas.microsoft.com/office/drawing/2014/main" id="{E8F2BEF4-74CE-4C9C-8C2A-04DE2BDF1AA6}"/>
              </a:ext>
            </a:extLst>
          </p:cNvPr>
          <p:cNvSpPr>
            <a:spLocks noGrp="1"/>
          </p:cNvSpPr>
          <p:nvPr>
            <p:ph idx="14"/>
          </p:nvPr>
        </p:nvSpPr>
        <p:spPr/>
        <p:txBody>
          <a:bodyPr>
            <a:normAutofit/>
          </a:bodyPr>
          <a:lstStyle/>
          <a:p>
            <a:pPr>
              <a:spcAft>
                <a:spcPts val="600"/>
              </a:spcAft>
            </a:pPr>
            <a:r>
              <a:rPr lang="en-US" dirty="0"/>
              <a:t>We support Nokia’s B2B software business, which includes a security and intelligence platform called Deepfield. </a:t>
            </a:r>
          </a:p>
          <a:p>
            <a:pPr>
              <a:spcAft>
                <a:spcPts val="600"/>
              </a:spcAft>
            </a:pPr>
            <a:r>
              <a:rPr lang="en-US" dirty="0"/>
              <a:t>When the Covid-19 lockdowns started to occur, we anticipated this would impact internet bandwidth. </a:t>
            </a:r>
          </a:p>
          <a:p>
            <a:pPr>
              <a:spcAft>
                <a:spcPts val="600"/>
              </a:spcAft>
            </a:pPr>
            <a:r>
              <a:rPr lang="en-US" dirty="0"/>
              <a:t>Nokia deployed Deepfield to analyze </a:t>
            </a:r>
            <a:br>
              <a:rPr lang="en-US" dirty="0"/>
            </a:br>
            <a:r>
              <a:rPr lang="en-US" dirty="0"/>
              <a:t>network performance (before lockdown/</a:t>
            </a:r>
            <a:br>
              <a:rPr lang="en-US" dirty="0"/>
            </a:br>
            <a:r>
              <a:rPr lang="en-US" dirty="0"/>
              <a:t>after lockdown). </a:t>
            </a:r>
          </a:p>
          <a:p>
            <a:pPr>
              <a:spcAft>
                <a:spcPts val="600"/>
              </a:spcAft>
            </a:pPr>
            <a:endParaRPr lang="en-US" dirty="0"/>
          </a:p>
        </p:txBody>
      </p:sp>
      <p:sp>
        <p:nvSpPr>
          <p:cNvPr id="3" name="Slide Number Placeholder 2">
            <a:extLst>
              <a:ext uri="{FF2B5EF4-FFF2-40B4-BE49-F238E27FC236}">
                <a16:creationId xmlns:a16="http://schemas.microsoft.com/office/drawing/2014/main" id="{C7A1FA3E-B414-43DD-A69F-D118E5446010}"/>
              </a:ext>
            </a:extLst>
          </p:cNvPr>
          <p:cNvSpPr>
            <a:spLocks noGrp="1"/>
          </p:cNvSpPr>
          <p:nvPr>
            <p:ph type="sldNum" sz="quarter" idx="12"/>
          </p:nvPr>
        </p:nvSpPr>
        <p:spPr/>
        <p:txBody>
          <a:bodyPr anchor="ctr">
            <a:normAutofit/>
          </a:bodyPr>
          <a:lstStyle/>
          <a:p>
            <a:pPr>
              <a:spcAft>
                <a:spcPts val="600"/>
              </a:spcAft>
            </a:pPr>
            <a:fld id="{00A51E4A-581F-5544-B56C-A1F84DDD14FA}" type="slidenum">
              <a:rPr lang="en-US" smtClean="0"/>
              <a:pPr>
                <a:spcAft>
                  <a:spcPts val="600"/>
                </a:spcAft>
              </a:pPr>
              <a:t>2</a:t>
            </a:fld>
            <a:endParaRPr lang="en-US" dirty="0"/>
          </a:p>
        </p:txBody>
      </p:sp>
    </p:spTree>
    <p:extLst>
      <p:ext uri="{BB962C8B-B14F-4D97-AF65-F5344CB8AC3E}">
        <p14:creationId xmlns:p14="http://schemas.microsoft.com/office/powerpoint/2010/main" val="97187767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FB8AE-4843-D66A-E5E7-5F1ECD586CB1}"/>
              </a:ext>
            </a:extLst>
          </p:cNvPr>
          <p:cNvSpPr>
            <a:spLocks noGrp="1"/>
          </p:cNvSpPr>
          <p:nvPr>
            <p:ph type="ctrTitle"/>
          </p:nvPr>
        </p:nvSpPr>
        <p:spPr/>
        <p:txBody>
          <a:bodyPr/>
          <a:lstStyle/>
          <a:p>
            <a:r>
              <a:rPr lang="en-US" dirty="0"/>
              <a:t>Nokia Deepfield Campaign Capitalizes on News Cycle</a:t>
            </a:r>
          </a:p>
        </p:txBody>
      </p:sp>
      <p:sp>
        <p:nvSpPr>
          <p:cNvPr id="11" name="Content Placeholder 10">
            <a:extLst>
              <a:ext uri="{FF2B5EF4-FFF2-40B4-BE49-F238E27FC236}">
                <a16:creationId xmlns:a16="http://schemas.microsoft.com/office/drawing/2014/main" id="{9A3EDE7A-CB99-4302-BA9D-F7E46CBFEB50}"/>
              </a:ext>
            </a:extLst>
          </p:cNvPr>
          <p:cNvSpPr>
            <a:spLocks noGrp="1"/>
          </p:cNvSpPr>
          <p:nvPr>
            <p:ph idx="14"/>
          </p:nvPr>
        </p:nvSpPr>
        <p:spPr/>
        <p:txBody>
          <a:bodyPr/>
          <a:lstStyle/>
          <a:p>
            <a:pPr marL="0" indent="0">
              <a:buNone/>
            </a:pPr>
            <a:r>
              <a:rPr lang="en-US" b="1" cap="all" dirty="0"/>
              <a:t>Establishing a Campaign “Anchor”</a:t>
            </a:r>
          </a:p>
          <a:p>
            <a:r>
              <a:rPr lang="en-US" dirty="0"/>
              <a:t>We leveraged owned media, Nokia’s blog, </a:t>
            </a:r>
            <a:br>
              <a:rPr lang="en-US" dirty="0"/>
            </a:br>
            <a:r>
              <a:rPr lang="en-US" dirty="0"/>
              <a:t>to initially establish the company’s POV on the pandemic’s impact on the internet.</a:t>
            </a:r>
          </a:p>
          <a:p>
            <a:pPr lvl="1"/>
            <a:r>
              <a:rPr lang="en-US" dirty="0"/>
              <a:t>This way, journalists could see — sometimes </a:t>
            </a:r>
            <a:br>
              <a:rPr lang="en-US" dirty="0"/>
            </a:br>
            <a:r>
              <a:rPr lang="en-US" dirty="0"/>
              <a:t>with our helpful pointers — that Nokia was </a:t>
            </a:r>
            <a:br>
              <a:rPr lang="en-US" dirty="0"/>
            </a:br>
            <a:r>
              <a:rPr lang="en-US" dirty="0"/>
              <a:t>an early voice on the issue.</a:t>
            </a:r>
          </a:p>
          <a:p>
            <a:r>
              <a:rPr lang="en-US" dirty="0"/>
              <a:t>We worked with the Deepfield CTO to mine </a:t>
            </a:r>
            <a:br>
              <a:rPr lang="en-US" dirty="0"/>
            </a:br>
            <a:r>
              <a:rPr lang="en-US" dirty="0"/>
              <a:t>what we thought would provide “hooks” </a:t>
            </a:r>
            <a:br>
              <a:rPr lang="en-US" dirty="0"/>
            </a:br>
            <a:r>
              <a:rPr lang="en-US" dirty="0"/>
              <a:t>for journalists.</a:t>
            </a:r>
          </a:p>
          <a:p>
            <a:pPr lvl="1"/>
            <a:r>
              <a:rPr lang="en-US" dirty="0"/>
              <a:t>Pulling data specific to Netflix and WhatsApp </a:t>
            </a:r>
          </a:p>
          <a:p>
            <a:endParaRPr lang="en-US" sz="1800" dirty="0"/>
          </a:p>
          <a:p>
            <a:endParaRPr lang="en-US" dirty="0"/>
          </a:p>
        </p:txBody>
      </p:sp>
      <p:sp>
        <p:nvSpPr>
          <p:cNvPr id="3" name="Slide Number Placeholder 2">
            <a:extLst>
              <a:ext uri="{FF2B5EF4-FFF2-40B4-BE49-F238E27FC236}">
                <a16:creationId xmlns:a16="http://schemas.microsoft.com/office/drawing/2014/main" id="{36DA336E-3C73-4864-8471-454AEDAEAFEC}"/>
              </a:ext>
            </a:extLst>
          </p:cNvPr>
          <p:cNvSpPr>
            <a:spLocks noGrp="1"/>
          </p:cNvSpPr>
          <p:nvPr>
            <p:ph type="sldNum" sz="quarter" idx="12"/>
          </p:nvPr>
        </p:nvSpPr>
        <p:spPr/>
        <p:txBody>
          <a:bodyPr/>
          <a:lstStyle/>
          <a:p>
            <a:fld id="{00A51E4A-581F-5544-B56C-A1F84DDD14FA}" type="slidenum">
              <a:rPr lang="en-US" smtClean="0"/>
              <a:pPr/>
              <a:t>3</a:t>
            </a:fld>
            <a:endParaRPr lang="en-US" dirty="0"/>
          </a:p>
        </p:txBody>
      </p:sp>
      <p:grpSp>
        <p:nvGrpSpPr>
          <p:cNvPr id="23" name="Group 22">
            <a:extLst>
              <a:ext uri="{FF2B5EF4-FFF2-40B4-BE49-F238E27FC236}">
                <a16:creationId xmlns:a16="http://schemas.microsoft.com/office/drawing/2014/main" id="{61DCE9A0-8845-4C45-8ACD-2E7F803AB53E}"/>
              </a:ext>
            </a:extLst>
          </p:cNvPr>
          <p:cNvGrpSpPr/>
          <p:nvPr/>
        </p:nvGrpSpPr>
        <p:grpSpPr>
          <a:xfrm>
            <a:off x="314233" y="540747"/>
            <a:ext cx="5104118" cy="5849786"/>
            <a:chOff x="6832600" y="1151906"/>
            <a:chExt cx="4662714" cy="5343897"/>
          </a:xfrm>
        </p:grpSpPr>
        <p:sp>
          <p:nvSpPr>
            <p:cNvPr id="22" name="Rectangle 21">
              <a:extLst>
                <a:ext uri="{FF2B5EF4-FFF2-40B4-BE49-F238E27FC236}">
                  <a16:creationId xmlns:a16="http://schemas.microsoft.com/office/drawing/2014/main" id="{CB5A2E81-B5BB-448B-9DC7-8FDA80F2995F}"/>
                </a:ext>
              </a:extLst>
            </p:cNvPr>
            <p:cNvSpPr/>
            <p:nvPr/>
          </p:nvSpPr>
          <p:spPr>
            <a:xfrm>
              <a:off x="6832600" y="1151906"/>
              <a:ext cx="4662714" cy="534389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5217C04-0137-4957-88A7-18ABA0949F9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22697" y="4793622"/>
              <a:ext cx="3785815" cy="1430424"/>
            </a:xfrm>
            <a:prstGeom prst="rect">
              <a:avLst/>
            </a:prstGeom>
          </p:spPr>
        </p:pic>
        <p:pic>
          <p:nvPicPr>
            <p:cNvPr id="2050" name="Picture 2">
              <a:extLst>
                <a:ext uri="{FF2B5EF4-FFF2-40B4-BE49-F238E27FC236}">
                  <a16:creationId xmlns:a16="http://schemas.microsoft.com/office/drawing/2014/main" id="{9379FE14-6CC9-4769-AC41-C5611EE3090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39614" y="3079749"/>
              <a:ext cx="3668898" cy="148391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88280CC-A4A6-4B5F-93A2-F78DCA1B2F4A}"/>
                </a:ext>
              </a:extLst>
            </p:cNvPr>
            <p:cNvGrpSpPr/>
            <p:nvPr/>
          </p:nvGrpSpPr>
          <p:grpSpPr>
            <a:xfrm>
              <a:off x="6940312" y="1293813"/>
              <a:ext cx="4168200" cy="1773338"/>
              <a:chOff x="6940312" y="1293813"/>
              <a:chExt cx="4168200" cy="1773338"/>
            </a:xfrm>
          </p:grpSpPr>
          <p:pic>
            <p:nvPicPr>
              <p:cNvPr id="17" name="Picture 16">
                <a:extLst>
                  <a:ext uri="{FF2B5EF4-FFF2-40B4-BE49-F238E27FC236}">
                    <a16:creationId xmlns:a16="http://schemas.microsoft.com/office/drawing/2014/main" id="{3EC2CBAB-E1B7-4237-810D-A132609C32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0312" y="1293813"/>
                <a:ext cx="4168200" cy="1773338"/>
              </a:xfrm>
              <a:prstGeom prst="rect">
                <a:avLst/>
              </a:prstGeom>
            </p:spPr>
          </p:pic>
          <p:pic>
            <p:nvPicPr>
              <p:cNvPr id="21" name="Picture 20">
                <a:extLst>
                  <a:ext uri="{FF2B5EF4-FFF2-40B4-BE49-F238E27FC236}">
                    <a16:creationId xmlns:a16="http://schemas.microsoft.com/office/drawing/2014/main" id="{F564F45C-F07D-486D-90BE-9283A9C897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40312" y="1293813"/>
                <a:ext cx="998604" cy="231421"/>
              </a:xfrm>
              <a:prstGeom prst="rect">
                <a:avLst/>
              </a:prstGeom>
            </p:spPr>
          </p:pic>
        </p:grpSp>
      </p:grpSp>
    </p:spTree>
    <p:extLst>
      <p:ext uri="{BB962C8B-B14F-4D97-AF65-F5344CB8AC3E}">
        <p14:creationId xmlns:p14="http://schemas.microsoft.com/office/powerpoint/2010/main" val="242083800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ar chart&#10;&#10;Description automatically generated">
            <a:extLst>
              <a:ext uri="{FF2B5EF4-FFF2-40B4-BE49-F238E27FC236}">
                <a16:creationId xmlns:a16="http://schemas.microsoft.com/office/drawing/2014/main" id="{77624BC3-C89F-42E4-BA55-1B13C9958410}"/>
              </a:ext>
            </a:extLst>
          </p:cNvPr>
          <p:cNvPicPr/>
          <p:nvPr/>
        </p:nvPicPr>
        <p:blipFill>
          <a:blip r:embed="rId2"/>
          <a:stretch>
            <a:fillRect/>
          </a:stretch>
        </p:blipFill>
        <p:spPr>
          <a:xfrm>
            <a:off x="477316" y="749574"/>
            <a:ext cx="5524239" cy="5259624"/>
          </a:xfrm>
          <a:prstGeom prst="rect">
            <a:avLst/>
          </a:prstGeom>
        </p:spPr>
      </p:pic>
      <p:sp>
        <p:nvSpPr>
          <p:cNvPr id="2" name="Title 1">
            <a:extLst>
              <a:ext uri="{FF2B5EF4-FFF2-40B4-BE49-F238E27FC236}">
                <a16:creationId xmlns:a16="http://schemas.microsoft.com/office/drawing/2014/main" id="{1CFC4982-23A6-D49D-70E7-77F098844471}"/>
              </a:ext>
            </a:extLst>
          </p:cNvPr>
          <p:cNvSpPr>
            <a:spLocks noGrp="1"/>
          </p:cNvSpPr>
          <p:nvPr>
            <p:ph type="ctrTitle"/>
          </p:nvPr>
        </p:nvSpPr>
        <p:spPr/>
        <p:txBody>
          <a:bodyPr/>
          <a:lstStyle/>
          <a:p>
            <a:r>
              <a:rPr lang="en-US" dirty="0"/>
              <a:t>Humanizing the Nokia Story Extended Media Reach</a:t>
            </a:r>
          </a:p>
        </p:txBody>
      </p:sp>
      <p:sp>
        <p:nvSpPr>
          <p:cNvPr id="5" name="Content Placeholder 4">
            <a:extLst>
              <a:ext uri="{FF2B5EF4-FFF2-40B4-BE49-F238E27FC236}">
                <a16:creationId xmlns:a16="http://schemas.microsoft.com/office/drawing/2014/main" id="{2936551F-0591-4552-802B-D9625AABC50A}"/>
              </a:ext>
            </a:extLst>
          </p:cNvPr>
          <p:cNvSpPr>
            <a:spLocks noGrp="1"/>
          </p:cNvSpPr>
          <p:nvPr>
            <p:ph idx="14"/>
          </p:nvPr>
        </p:nvSpPr>
        <p:spPr>
          <a:xfrm>
            <a:off x="6001555" y="2254209"/>
            <a:ext cx="5524239" cy="3854217"/>
          </a:xfrm>
        </p:spPr>
        <p:txBody>
          <a:bodyPr/>
          <a:lstStyle/>
          <a:p>
            <a:pPr marL="0" indent="0">
              <a:buNone/>
            </a:pPr>
            <a:r>
              <a:rPr lang="en-US" b="1" dirty="0"/>
              <a:t>DRILL DOWN INTO THE NOKIA DATA</a:t>
            </a:r>
          </a:p>
          <a:p>
            <a:r>
              <a:rPr lang="en-US" dirty="0"/>
              <a:t>No surprise, the pandemic caused an increase in applications, which in turn impacted internet performance.</a:t>
            </a:r>
          </a:p>
          <a:p>
            <a:r>
              <a:rPr lang="en-US" dirty="0"/>
              <a:t>Taking this a step further so the average person would understand, we worked with Nokia to isolate individual applications and their impact on the internet.</a:t>
            </a:r>
          </a:p>
          <a:p>
            <a:r>
              <a:rPr lang="en-US" dirty="0"/>
              <a:t>By humanizing the story, we believed this would land with journalists.</a:t>
            </a:r>
          </a:p>
          <a:p>
            <a:pPr lvl="1"/>
            <a:r>
              <a:rPr lang="en-US" dirty="0"/>
              <a:t>It did.</a:t>
            </a:r>
          </a:p>
        </p:txBody>
      </p:sp>
      <p:sp>
        <p:nvSpPr>
          <p:cNvPr id="3" name="Slide Number Placeholder 2">
            <a:extLst>
              <a:ext uri="{FF2B5EF4-FFF2-40B4-BE49-F238E27FC236}">
                <a16:creationId xmlns:a16="http://schemas.microsoft.com/office/drawing/2014/main" id="{98C0A2AA-D26A-4769-A999-C126F2210A82}"/>
              </a:ext>
            </a:extLst>
          </p:cNvPr>
          <p:cNvSpPr>
            <a:spLocks noGrp="1"/>
          </p:cNvSpPr>
          <p:nvPr>
            <p:ph type="sldNum" sz="quarter" idx="12"/>
          </p:nvPr>
        </p:nvSpPr>
        <p:spPr/>
        <p:txBody>
          <a:bodyPr/>
          <a:lstStyle/>
          <a:p>
            <a:fld id="{00A51E4A-581F-5544-B56C-A1F84DDD14FA}" type="slidenum">
              <a:rPr lang="en-US" smtClean="0"/>
              <a:pPr/>
              <a:t>4</a:t>
            </a:fld>
            <a:endParaRPr lang="en-US" dirty="0"/>
          </a:p>
        </p:txBody>
      </p:sp>
    </p:spTree>
    <p:extLst>
      <p:ext uri="{BB962C8B-B14F-4D97-AF65-F5344CB8AC3E}">
        <p14:creationId xmlns:p14="http://schemas.microsoft.com/office/powerpoint/2010/main" val="49513126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79701B-52B2-4942-95CC-2DB3E1FC3DAC}"/>
              </a:ext>
            </a:extLst>
          </p:cNvPr>
          <p:cNvSpPr>
            <a:spLocks noGrp="1"/>
          </p:cNvSpPr>
          <p:nvPr>
            <p:ph type="body" sz="quarter" idx="13"/>
          </p:nvPr>
        </p:nvSpPr>
        <p:spPr>
          <a:xfrm>
            <a:off x="10510" y="231227"/>
            <a:ext cx="12181490" cy="651751"/>
          </a:xfrm>
        </p:spPr>
        <p:txBody>
          <a:bodyPr/>
          <a:lstStyle/>
          <a:p>
            <a:r>
              <a:rPr lang="en-US" dirty="0"/>
              <a:t>Shaping Pitches That Land with Journalists</a:t>
            </a:r>
          </a:p>
        </p:txBody>
      </p:sp>
      <p:sp>
        <p:nvSpPr>
          <p:cNvPr id="3" name="Slide Number Placeholder 2">
            <a:extLst>
              <a:ext uri="{FF2B5EF4-FFF2-40B4-BE49-F238E27FC236}">
                <a16:creationId xmlns:a16="http://schemas.microsoft.com/office/drawing/2014/main" id="{826FB501-804E-41AA-8201-A24852D9C13C}"/>
              </a:ext>
            </a:extLst>
          </p:cNvPr>
          <p:cNvSpPr>
            <a:spLocks noGrp="1"/>
          </p:cNvSpPr>
          <p:nvPr>
            <p:ph type="sldNum" sz="quarter" idx="10"/>
          </p:nvPr>
        </p:nvSpPr>
        <p:spPr>
          <a:xfrm>
            <a:off x="10596784" y="6390533"/>
            <a:ext cx="1415041" cy="365125"/>
          </a:xfrm>
        </p:spPr>
        <p:txBody>
          <a:bodyPr/>
          <a:lstStyle/>
          <a:p>
            <a:fld id="{00A51E4A-581F-5544-B56C-A1F84DDD14FA}" type="slidenum">
              <a:rPr lang="en-US" smtClean="0"/>
              <a:pPr/>
              <a:t>5</a:t>
            </a:fld>
            <a:endParaRPr lang="en-US" dirty="0"/>
          </a:p>
        </p:txBody>
      </p:sp>
      <p:sp>
        <p:nvSpPr>
          <p:cNvPr id="4" name="Text Placeholder 3">
            <a:extLst>
              <a:ext uri="{FF2B5EF4-FFF2-40B4-BE49-F238E27FC236}">
                <a16:creationId xmlns:a16="http://schemas.microsoft.com/office/drawing/2014/main" id="{DC49916A-A771-4187-BEC5-8CB424C7B01B}"/>
              </a:ext>
            </a:extLst>
          </p:cNvPr>
          <p:cNvSpPr>
            <a:spLocks noGrp="1"/>
          </p:cNvSpPr>
          <p:nvPr>
            <p:ph type="body" sz="quarter" idx="11"/>
          </p:nvPr>
        </p:nvSpPr>
        <p:spPr>
          <a:xfrm>
            <a:off x="804672" y="1380744"/>
            <a:ext cx="9082722" cy="806450"/>
          </a:xfrm>
        </p:spPr>
        <p:txBody>
          <a:bodyPr/>
          <a:lstStyle/>
          <a:p>
            <a:r>
              <a:rPr lang="en-US" cap="all" dirty="0"/>
              <a:t>The Trade Books Responded to Our First Wave of Pitches</a:t>
            </a:r>
          </a:p>
          <a:p>
            <a:endParaRPr lang="en-US" dirty="0"/>
          </a:p>
        </p:txBody>
      </p:sp>
      <p:grpSp>
        <p:nvGrpSpPr>
          <p:cNvPr id="32" name="Group 31">
            <a:extLst>
              <a:ext uri="{FF2B5EF4-FFF2-40B4-BE49-F238E27FC236}">
                <a16:creationId xmlns:a16="http://schemas.microsoft.com/office/drawing/2014/main" id="{C5994BF9-0835-474C-8A7A-737892074BC9}"/>
              </a:ext>
            </a:extLst>
          </p:cNvPr>
          <p:cNvGrpSpPr/>
          <p:nvPr/>
        </p:nvGrpSpPr>
        <p:grpSpPr>
          <a:xfrm>
            <a:off x="8093611" y="2039112"/>
            <a:ext cx="3088640" cy="4445162"/>
            <a:chOff x="843280" y="1851371"/>
            <a:chExt cx="3088640" cy="4445162"/>
          </a:xfrm>
        </p:grpSpPr>
        <p:sp>
          <p:nvSpPr>
            <p:cNvPr id="31" name="Rectangle 30">
              <a:extLst>
                <a:ext uri="{FF2B5EF4-FFF2-40B4-BE49-F238E27FC236}">
                  <a16:creationId xmlns:a16="http://schemas.microsoft.com/office/drawing/2014/main" id="{CF0BDD7A-2F7F-4BC4-9AEF-E10178C62F3C}"/>
                </a:ext>
              </a:extLst>
            </p:cNvPr>
            <p:cNvSpPr/>
            <p:nvPr/>
          </p:nvSpPr>
          <p:spPr>
            <a:xfrm>
              <a:off x="843280" y="1851371"/>
              <a:ext cx="3088640" cy="444516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6A7D0B5-AF6E-4B4F-BD40-3A30267B7F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7720" y="1902424"/>
              <a:ext cx="2886649" cy="1099074"/>
            </a:xfrm>
            <a:prstGeom prst="rect">
              <a:avLst/>
            </a:prstGeom>
          </p:spPr>
        </p:pic>
        <p:pic>
          <p:nvPicPr>
            <p:cNvPr id="4098" name="Picture 2" descr="networking">
              <a:extLst>
                <a:ext uri="{FF2B5EF4-FFF2-40B4-BE49-F238E27FC236}">
                  <a16:creationId xmlns:a16="http://schemas.microsoft.com/office/drawing/2014/main" id="{581E8A0E-64BD-4A9F-888B-BBFB9D40F9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7720" y="2946219"/>
              <a:ext cx="2886649" cy="19244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4C54D6A-5230-4978-BB2E-B35F0F1ADB9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7719" y="4870653"/>
              <a:ext cx="2886649" cy="1418388"/>
            </a:xfrm>
            <a:prstGeom prst="rect">
              <a:avLst/>
            </a:prstGeom>
          </p:spPr>
        </p:pic>
      </p:grpSp>
      <p:grpSp>
        <p:nvGrpSpPr>
          <p:cNvPr id="33" name="Group 32">
            <a:extLst>
              <a:ext uri="{FF2B5EF4-FFF2-40B4-BE49-F238E27FC236}">
                <a16:creationId xmlns:a16="http://schemas.microsoft.com/office/drawing/2014/main" id="{8B3BD5B8-5A3C-4962-B137-DD319999C26B}"/>
              </a:ext>
            </a:extLst>
          </p:cNvPr>
          <p:cNvGrpSpPr/>
          <p:nvPr/>
        </p:nvGrpSpPr>
        <p:grpSpPr>
          <a:xfrm>
            <a:off x="906231" y="2039112"/>
            <a:ext cx="3088640" cy="4154777"/>
            <a:chOff x="4493929" y="1798983"/>
            <a:chExt cx="3088640" cy="4154777"/>
          </a:xfrm>
        </p:grpSpPr>
        <p:sp>
          <p:nvSpPr>
            <p:cNvPr id="35" name="Rectangle 34">
              <a:extLst>
                <a:ext uri="{FF2B5EF4-FFF2-40B4-BE49-F238E27FC236}">
                  <a16:creationId xmlns:a16="http://schemas.microsoft.com/office/drawing/2014/main" id="{EDF06EFB-52E3-441C-A8BF-886AB4432097}"/>
                </a:ext>
              </a:extLst>
            </p:cNvPr>
            <p:cNvSpPr/>
            <p:nvPr/>
          </p:nvSpPr>
          <p:spPr>
            <a:xfrm>
              <a:off x="4493929" y="1798983"/>
              <a:ext cx="3088640" cy="415477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8C31B5A2-943A-48A3-9760-9D4670F1C93A}"/>
                </a:ext>
              </a:extLst>
            </p:cNvPr>
            <p:cNvGrpSpPr/>
            <p:nvPr/>
          </p:nvGrpSpPr>
          <p:grpSpPr>
            <a:xfrm>
              <a:off x="4550689" y="1895497"/>
              <a:ext cx="3029289" cy="3900788"/>
              <a:chOff x="6291559" y="880553"/>
              <a:chExt cx="5871224" cy="7560321"/>
            </a:xfrm>
          </p:grpSpPr>
          <p:pic>
            <p:nvPicPr>
              <p:cNvPr id="16" name="Picture 15">
                <a:extLst>
                  <a:ext uri="{FF2B5EF4-FFF2-40B4-BE49-F238E27FC236}">
                    <a16:creationId xmlns:a16="http://schemas.microsoft.com/office/drawing/2014/main" id="{1E3C6E0A-AC1A-4053-873B-B696017021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1499" y="6755658"/>
                <a:ext cx="5651284" cy="1685216"/>
              </a:xfrm>
              <a:prstGeom prst="rect">
                <a:avLst/>
              </a:prstGeom>
            </p:spPr>
          </p:pic>
          <p:grpSp>
            <p:nvGrpSpPr>
              <p:cNvPr id="17" name="Group 16">
                <a:extLst>
                  <a:ext uri="{FF2B5EF4-FFF2-40B4-BE49-F238E27FC236}">
                    <a16:creationId xmlns:a16="http://schemas.microsoft.com/office/drawing/2014/main" id="{C6ED8F95-9968-4DC4-B744-2627DBC1172B}"/>
                  </a:ext>
                </a:extLst>
              </p:cNvPr>
              <p:cNvGrpSpPr/>
              <p:nvPr/>
            </p:nvGrpSpPr>
            <p:grpSpPr>
              <a:xfrm>
                <a:off x="6291559" y="880553"/>
                <a:ext cx="5871224" cy="5977447"/>
                <a:chOff x="2266753" y="2391992"/>
                <a:chExt cx="5871224" cy="5977447"/>
              </a:xfrm>
            </p:grpSpPr>
            <p:pic>
              <p:nvPicPr>
                <p:cNvPr id="12" name="Picture 11">
                  <a:extLst>
                    <a:ext uri="{FF2B5EF4-FFF2-40B4-BE49-F238E27FC236}">
                      <a16:creationId xmlns:a16="http://schemas.microsoft.com/office/drawing/2014/main" id="{392C1480-EB32-4DFF-A1B9-D9A6B0F069B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66753" y="2912745"/>
                  <a:ext cx="5871224" cy="1900625"/>
                </a:xfrm>
                <a:prstGeom prst="rect">
                  <a:avLst/>
                </a:prstGeom>
              </p:spPr>
            </p:pic>
            <p:pic>
              <p:nvPicPr>
                <p:cNvPr id="14" name="Picture 13">
                  <a:extLst>
                    <a:ext uri="{FF2B5EF4-FFF2-40B4-BE49-F238E27FC236}">
                      <a16:creationId xmlns:a16="http://schemas.microsoft.com/office/drawing/2014/main" id="{661FA152-3BCD-42F1-87CC-A514C18B90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76723" y="4720541"/>
                  <a:ext cx="5651284" cy="3648898"/>
                </a:xfrm>
                <a:prstGeom prst="rect">
                  <a:avLst/>
                </a:prstGeom>
              </p:spPr>
            </p:pic>
            <p:pic>
              <p:nvPicPr>
                <p:cNvPr id="18" name="Picture 17">
                  <a:extLst>
                    <a:ext uri="{FF2B5EF4-FFF2-40B4-BE49-F238E27FC236}">
                      <a16:creationId xmlns:a16="http://schemas.microsoft.com/office/drawing/2014/main" id="{31B77432-1A46-45A9-80F1-42FA25F9D13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266753" y="2391992"/>
                  <a:ext cx="1911444" cy="579008"/>
                </a:xfrm>
                <a:prstGeom prst="rect">
                  <a:avLst/>
                </a:prstGeom>
              </p:spPr>
            </p:pic>
          </p:grpSp>
        </p:grpSp>
      </p:grpSp>
      <p:grpSp>
        <p:nvGrpSpPr>
          <p:cNvPr id="36" name="Group 35">
            <a:extLst>
              <a:ext uri="{FF2B5EF4-FFF2-40B4-BE49-F238E27FC236}">
                <a16:creationId xmlns:a16="http://schemas.microsoft.com/office/drawing/2014/main" id="{ECBFA889-A655-4E17-9293-2C33F251725F}"/>
              </a:ext>
            </a:extLst>
          </p:cNvPr>
          <p:cNvGrpSpPr/>
          <p:nvPr/>
        </p:nvGrpSpPr>
        <p:grpSpPr>
          <a:xfrm>
            <a:off x="4499921" y="2039112"/>
            <a:ext cx="3088640" cy="4445162"/>
            <a:chOff x="8189219" y="1772644"/>
            <a:chExt cx="3088640" cy="4445162"/>
          </a:xfrm>
        </p:grpSpPr>
        <p:grpSp>
          <p:nvGrpSpPr>
            <p:cNvPr id="30" name="Group 29">
              <a:extLst>
                <a:ext uri="{FF2B5EF4-FFF2-40B4-BE49-F238E27FC236}">
                  <a16:creationId xmlns:a16="http://schemas.microsoft.com/office/drawing/2014/main" id="{38888A0C-9554-4012-98C6-C329D78EB69E}"/>
                </a:ext>
              </a:extLst>
            </p:cNvPr>
            <p:cNvGrpSpPr/>
            <p:nvPr/>
          </p:nvGrpSpPr>
          <p:grpSpPr>
            <a:xfrm>
              <a:off x="8214951" y="1827396"/>
              <a:ext cx="3062908" cy="4250020"/>
              <a:chOff x="3315691" y="2655852"/>
              <a:chExt cx="4562973" cy="6331476"/>
            </a:xfrm>
          </p:grpSpPr>
          <p:grpSp>
            <p:nvGrpSpPr>
              <p:cNvPr id="24" name="Group 23">
                <a:extLst>
                  <a:ext uri="{FF2B5EF4-FFF2-40B4-BE49-F238E27FC236}">
                    <a16:creationId xmlns:a16="http://schemas.microsoft.com/office/drawing/2014/main" id="{921900F5-D43F-4345-B81B-1D60AFE7E327}"/>
                  </a:ext>
                </a:extLst>
              </p:cNvPr>
              <p:cNvGrpSpPr/>
              <p:nvPr/>
            </p:nvGrpSpPr>
            <p:grpSpPr>
              <a:xfrm>
                <a:off x="3315691" y="2655852"/>
                <a:ext cx="4562973" cy="6331476"/>
                <a:chOff x="5490577" y="-2330539"/>
                <a:chExt cx="8020462" cy="11129007"/>
              </a:xfrm>
            </p:grpSpPr>
            <p:pic>
              <p:nvPicPr>
                <p:cNvPr id="21" name="Picture 20">
                  <a:extLst>
                    <a:ext uri="{FF2B5EF4-FFF2-40B4-BE49-F238E27FC236}">
                      <a16:creationId xmlns:a16="http://schemas.microsoft.com/office/drawing/2014/main" id="{C8DDC518-4EED-4AE0-A5F1-6F5A48A81BE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90577" y="-2330539"/>
                  <a:ext cx="8020462" cy="3683189"/>
                </a:xfrm>
                <a:prstGeom prst="rect">
                  <a:avLst/>
                </a:prstGeom>
              </p:spPr>
            </p:pic>
            <p:pic>
              <p:nvPicPr>
                <p:cNvPr id="4100" name="Picture 4">
                  <a:extLst>
                    <a:ext uri="{FF2B5EF4-FFF2-40B4-BE49-F238E27FC236}">
                      <a16:creationId xmlns:a16="http://schemas.microsoft.com/office/drawing/2014/main" id="{212E1A1C-ECFA-4C40-A780-D8E0E697A64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347129" y="1352650"/>
                  <a:ext cx="7163910" cy="26515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53948F3-036E-4C5B-BC18-24EFDFAEA7B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443126" y="3997621"/>
                  <a:ext cx="7067913" cy="4800847"/>
                </a:xfrm>
                <a:prstGeom prst="rect">
                  <a:avLst/>
                </a:prstGeom>
              </p:spPr>
            </p:pic>
          </p:grpSp>
          <p:sp>
            <p:nvSpPr>
              <p:cNvPr id="29" name="Rectangle 28">
                <a:extLst>
                  <a:ext uri="{FF2B5EF4-FFF2-40B4-BE49-F238E27FC236}">
                    <a16:creationId xmlns:a16="http://schemas.microsoft.com/office/drawing/2014/main" id="{4576CCF9-91C9-445E-92A9-6849EE664422}"/>
                  </a:ext>
                </a:extLst>
              </p:cNvPr>
              <p:cNvSpPr/>
              <p:nvPr/>
            </p:nvSpPr>
            <p:spPr>
              <a:xfrm>
                <a:off x="5980176" y="2655852"/>
                <a:ext cx="1898488" cy="626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6C78C0DE-59E0-43BC-BCA6-209C30157B0E}"/>
                </a:ext>
              </a:extLst>
            </p:cNvPr>
            <p:cNvSpPr/>
            <p:nvPr/>
          </p:nvSpPr>
          <p:spPr>
            <a:xfrm>
              <a:off x="8189219" y="1772644"/>
              <a:ext cx="3088640" cy="4445162"/>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7676571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557F-1363-4BE6-8E93-D8881C80D469}"/>
              </a:ext>
            </a:extLst>
          </p:cNvPr>
          <p:cNvSpPr>
            <a:spLocks noGrp="1"/>
          </p:cNvSpPr>
          <p:nvPr>
            <p:ph type="body" sz="quarter" idx="13"/>
          </p:nvPr>
        </p:nvSpPr>
        <p:spPr>
          <a:xfrm>
            <a:off x="10510" y="231227"/>
            <a:ext cx="12181490" cy="651751"/>
          </a:xfrm>
        </p:spPr>
        <p:txBody>
          <a:bodyPr/>
          <a:lstStyle/>
          <a:p>
            <a:r>
              <a:rPr lang="en-US" dirty="0"/>
              <a:t>Shaping Pitches That Land with Journalists</a:t>
            </a:r>
          </a:p>
        </p:txBody>
      </p:sp>
      <p:sp>
        <p:nvSpPr>
          <p:cNvPr id="3" name="Slide Number Placeholder 2">
            <a:extLst>
              <a:ext uri="{FF2B5EF4-FFF2-40B4-BE49-F238E27FC236}">
                <a16:creationId xmlns:a16="http://schemas.microsoft.com/office/drawing/2014/main" id="{95A907BC-70B2-4C84-838F-3150C696655B}"/>
              </a:ext>
            </a:extLst>
          </p:cNvPr>
          <p:cNvSpPr>
            <a:spLocks noGrp="1"/>
          </p:cNvSpPr>
          <p:nvPr>
            <p:ph type="sldNum" sz="quarter" idx="10"/>
          </p:nvPr>
        </p:nvSpPr>
        <p:spPr>
          <a:xfrm>
            <a:off x="10596784" y="6390533"/>
            <a:ext cx="1415041" cy="365125"/>
          </a:xfrm>
        </p:spPr>
        <p:txBody>
          <a:bodyPr/>
          <a:lstStyle/>
          <a:p>
            <a:fld id="{00A51E4A-581F-5544-B56C-A1F84DDD14FA}" type="slidenum">
              <a:rPr lang="en-US" smtClean="0"/>
              <a:pPr/>
              <a:t>6</a:t>
            </a:fld>
            <a:endParaRPr lang="en-US" dirty="0"/>
          </a:p>
        </p:txBody>
      </p:sp>
      <p:sp>
        <p:nvSpPr>
          <p:cNvPr id="4" name="Text Placeholder 3">
            <a:extLst>
              <a:ext uri="{FF2B5EF4-FFF2-40B4-BE49-F238E27FC236}">
                <a16:creationId xmlns:a16="http://schemas.microsoft.com/office/drawing/2014/main" id="{EF3BFF9D-35EB-450A-AFFF-107BB0049A0A}"/>
              </a:ext>
            </a:extLst>
          </p:cNvPr>
          <p:cNvSpPr>
            <a:spLocks noGrp="1"/>
          </p:cNvSpPr>
          <p:nvPr>
            <p:ph type="body" sz="quarter" idx="11"/>
          </p:nvPr>
        </p:nvSpPr>
        <p:spPr>
          <a:xfrm>
            <a:off x="804672" y="1380744"/>
            <a:ext cx="11383962" cy="501874"/>
          </a:xfrm>
        </p:spPr>
        <p:txBody>
          <a:bodyPr/>
          <a:lstStyle/>
          <a:p>
            <a:endParaRPr lang="en-US" cap="all" dirty="0"/>
          </a:p>
          <a:p>
            <a:r>
              <a:rPr lang="en-US" cap="all" spc="-50" dirty="0"/>
              <a:t>As Did Business and Mainstream Media Including Bloomberg and Wired (twice)</a:t>
            </a:r>
          </a:p>
        </p:txBody>
      </p:sp>
      <p:grpSp>
        <p:nvGrpSpPr>
          <p:cNvPr id="37" name="Group 36">
            <a:extLst>
              <a:ext uri="{FF2B5EF4-FFF2-40B4-BE49-F238E27FC236}">
                <a16:creationId xmlns:a16="http://schemas.microsoft.com/office/drawing/2014/main" id="{8A4505B8-58EA-4AC0-B18A-E947E02321FF}"/>
              </a:ext>
            </a:extLst>
          </p:cNvPr>
          <p:cNvGrpSpPr/>
          <p:nvPr/>
        </p:nvGrpSpPr>
        <p:grpSpPr>
          <a:xfrm>
            <a:off x="906514" y="2042782"/>
            <a:ext cx="3281745" cy="4309323"/>
            <a:chOff x="-7251461" y="2051136"/>
            <a:chExt cx="5472088" cy="7185503"/>
          </a:xfrm>
        </p:grpSpPr>
        <p:sp>
          <p:nvSpPr>
            <p:cNvPr id="32" name="Rectangle 31">
              <a:extLst>
                <a:ext uri="{FF2B5EF4-FFF2-40B4-BE49-F238E27FC236}">
                  <a16:creationId xmlns:a16="http://schemas.microsoft.com/office/drawing/2014/main" id="{68470B43-C3FC-4E0F-84CB-0F013A537860}"/>
                </a:ext>
              </a:extLst>
            </p:cNvPr>
            <p:cNvSpPr/>
            <p:nvPr/>
          </p:nvSpPr>
          <p:spPr>
            <a:xfrm>
              <a:off x="-7251461" y="2051136"/>
              <a:ext cx="5472088" cy="718550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E0C29C6-E5A3-43F4-A020-748B5D1B3DA5}"/>
                </a:ext>
              </a:extLst>
            </p:cNvPr>
            <p:cNvGrpSpPr/>
            <p:nvPr/>
          </p:nvGrpSpPr>
          <p:grpSpPr>
            <a:xfrm>
              <a:off x="-7101893" y="2103690"/>
              <a:ext cx="5149525" cy="6924625"/>
              <a:chOff x="-8139860" y="-3209757"/>
              <a:chExt cx="8319247" cy="11186986"/>
            </a:xfrm>
          </p:grpSpPr>
          <p:pic>
            <p:nvPicPr>
              <p:cNvPr id="11" name="Picture 10">
                <a:extLst>
                  <a:ext uri="{FF2B5EF4-FFF2-40B4-BE49-F238E27FC236}">
                    <a16:creationId xmlns:a16="http://schemas.microsoft.com/office/drawing/2014/main" id="{501C877F-6CA4-4D4D-9558-F4853CD8E1D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39859" y="-2358189"/>
                <a:ext cx="8077616" cy="2999185"/>
              </a:xfrm>
              <a:prstGeom prst="rect">
                <a:avLst/>
              </a:prstGeom>
            </p:spPr>
          </p:pic>
          <p:pic>
            <p:nvPicPr>
              <p:cNvPr id="13" name="Picture 12">
                <a:extLst>
                  <a:ext uri="{FF2B5EF4-FFF2-40B4-BE49-F238E27FC236}">
                    <a16:creationId xmlns:a16="http://schemas.microsoft.com/office/drawing/2014/main" id="{490A70A7-81BA-48BA-B222-0214F6CAAC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39860" y="664789"/>
                <a:ext cx="8319247" cy="4696106"/>
              </a:xfrm>
              <a:prstGeom prst="rect">
                <a:avLst/>
              </a:prstGeom>
            </p:spPr>
          </p:pic>
          <p:pic>
            <p:nvPicPr>
              <p:cNvPr id="15" name="Picture 14">
                <a:extLst>
                  <a:ext uri="{FF2B5EF4-FFF2-40B4-BE49-F238E27FC236}">
                    <a16:creationId xmlns:a16="http://schemas.microsoft.com/office/drawing/2014/main" id="{81DF5C9A-1225-45E0-92A4-9EA53132DD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9860" y="5360895"/>
                <a:ext cx="8077615" cy="2616334"/>
              </a:xfrm>
              <a:prstGeom prst="rect">
                <a:avLst/>
              </a:prstGeom>
            </p:spPr>
          </p:pic>
          <p:pic>
            <p:nvPicPr>
              <p:cNvPr id="16" name="Picture 15">
                <a:extLst>
                  <a:ext uri="{FF2B5EF4-FFF2-40B4-BE49-F238E27FC236}">
                    <a16:creationId xmlns:a16="http://schemas.microsoft.com/office/drawing/2014/main" id="{61F6E708-BB04-4EC2-B39F-4C40DB8A633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39860" y="-3209757"/>
                <a:ext cx="8077613" cy="825199"/>
              </a:xfrm>
              <a:prstGeom prst="rect">
                <a:avLst/>
              </a:prstGeom>
            </p:spPr>
          </p:pic>
          <p:sp>
            <p:nvSpPr>
              <p:cNvPr id="17" name="Rectangle 16">
                <a:extLst>
                  <a:ext uri="{FF2B5EF4-FFF2-40B4-BE49-F238E27FC236}">
                    <a16:creationId xmlns:a16="http://schemas.microsoft.com/office/drawing/2014/main" id="{62C8C2E3-392C-4687-A1A7-9B0A0A25AAFD}"/>
                  </a:ext>
                </a:extLst>
              </p:cNvPr>
              <p:cNvSpPr/>
              <p:nvPr/>
            </p:nvSpPr>
            <p:spPr>
              <a:xfrm>
                <a:off x="-1000897" y="-160638"/>
                <a:ext cx="938652" cy="951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93D1E83E-BA12-FF49-A970-E170AAAB8D84}"/>
              </a:ext>
            </a:extLst>
          </p:cNvPr>
          <p:cNvGrpSpPr/>
          <p:nvPr/>
        </p:nvGrpSpPr>
        <p:grpSpPr>
          <a:xfrm>
            <a:off x="4463808" y="2042782"/>
            <a:ext cx="3281745" cy="4097026"/>
            <a:chOff x="4463808" y="2056710"/>
            <a:chExt cx="3281745" cy="4097026"/>
          </a:xfrm>
        </p:grpSpPr>
        <p:grpSp>
          <p:nvGrpSpPr>
            <p:cNvPr id="38" name="Group 37">
              <a:extLst>
                <a:ext uri="{FF2B5EF4-FFF2-40B4-BE49-F238E27FC236}">
                  <a16:creationId xmlns:a16="http://schemas.microsoft.com/office/drawing/2014/main" id="{4C1E7DD0-B11E-4BAA-B3AB-80D000633FF8}"/>
                </a:ext>
              </a:extLst>
            </p:cNvPr>
            <p:cNvGrpSpPr/>
            <p:nvPr/>
          </p:nvGrpSpPr>
          <p:grpSpPr>
            <a:xfrm>
              <a:off x="4463808" y="2056710"/>
              <a:ext cx="3281745" cy="4097026"/>
              <a:chOff x="-1229297" y="2074359"/>
              <a:chExt cx="5472088" cy="6831513"/>
            </a:xfrm>
          </p:grpSpPr>
          <p:sp>
            <p:nvSpPr>
              <p:cNvPr id="34" name="Rectangle 33">
                <a:extLst>
                  <a:ext uri="{FF2B5EF4-FFF2-40B4-BE49-F238E27FC236}">
                    <a16:creationId xmlns:a16="http://schemas.microsoft.com/office/drawing/2014/main" id="{80C6616E-553B-445B-9404-9CB6E1CD651D}"/>
                  </a:ext>
                </a:extLst>
              </p:cNvPr>
              <p:cNvSpPr/>
              <p:nvPr/>
            </p:nvSpPr>
            <p:spPr>
              <a:xfrm>
                <a:off x="-1229297" y="2074359"/>
                <a:ext cx="5472088" cy="683151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AC7ACDB3-4916-4746-8870-15B5D86F0F89}"/>
                  </a:ext>
                </a:extLst>
              </p:cNvPr>
              <p:cNvGrpSpPr/>
              <p:nvPr/>
            </p:nvGrpSpPr>
            <p:grpSpPr>
              <a:xfrm>
                <a:off x="-1139734" y="2164703"/>
                <a:ext cx="5202345" cy="6336031"/>
                <a:chOff x="-1167614" y="2091277"/>
                <a:chExt cx="5547302" cy="6756161"/>
              </a:xfrm>
            </p:grpSpPr>
            <p:pic>
              <p:nvPicPr>
                <p:cNvPr id="20" name="Picture 19">
                  <a:extLst>
                    <a:ext uri="{FF2B5EF4-FFF2-40B4-BE49-F238E27FC236}">
                      <a16:creationId xmlns:a16="http://schemas.microsoft.com/office/drawing/2014/main" id="{19B2EF0E-28A4-4643-992D-7DC07DC49DC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67614" y="2091277"/>
                  <a:ext cx="5547301" cy="1343881"/>
                </a:xfrm>
                <a:prstGeom prst="rect">
                  <a:avLst/>
                </a:prstGeom>
              </p:spPr>
            </p:pic>
            <p:pic>
              <p:nvPicPr>
                <p:cNvPr id="5122" name="Picture 2" descr="A turtle on its back">
                  <a:extLst>
                    <a:ext uri="{FF2B5EF4-FFF2-40B4-BE49-F238E27FC236}">
                      <a16:creationId xmlns:a16="http://schemas.microsoft.com/office/drawing/2014/main" id="{BF8CD7C2-7965-488D-AB51-E44B430719B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7613" y="3463842"/>
                  <a:ext cx="5537603" cy="36917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298356A3-AB99-4B94-9EF9-006F9DB276C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67613" y="7155577"/>
                  <a:ext cx="5547301" cy="1691861"/>
                </a:xfrm>
                <a:prstGeom prst="rect">
                  <a:avLst/>
                </a:prstGeom>
              </p:spPr>
            </p:pic>
          </p:grpSp>
        </p:grpSp>
        <p:sp>
          <p:nvSpPr>
            <p:cNvPr id="41" name="Rectangle 40">
              <a:extLst>
                <a:ext uri="{FF2B5EF4-FFF2-40B4-BE49-F238E27FC236}">
                  <a16:creationId xmlns:a16="http://schemas.microsoft.com/office/drawing/2014/main" id="{9D13122D-75B0-4840-89E2-949B0EBA9AF5}"/>
                </a:ext>
              </a:extLst>
            </p:cNvPr>
            <p:cNvSpPr/>
            <p:nvPr/>
          </p:nvSpPr>
          <p:spPr>
            <a:xfrm>
              <a:off x="7143470" y="2103584"/>
              <a:ext cx="562255" cy="12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D98F6F71-4585-BB40-B788-029BCA309949}"/>
              </a:ext>
            </a:extLst>
          </p:cNvPr>
          <p:cNvGrpSpPr/>
          <p:nvPr/>
        </p:nvGrpSpPr>
        <p:grpSpPr>
          <a:xfrm>
            <a:off x="8021103" y="2042782"/>
            <a:ext cx="3281745" cy="4309323"/>
            <a:chOff x="8021103" y="1978222"/>
            <a:chExt cx="3281745" cy="4309323"/>
          </a:xfrm>
        </p:grpSpPr>
        <p:grpSp>
          <p:nvGrpSpPr>
            <p:cNvPr id="39" name="Group 38">
              <a:extLst>
                <a:ext uri="{FF2B5EF4-FFF2-40B4-BE49-F238E27FC236}">
                  <a16:creationId xmlns:a16="http://schemas.microsoft.com/office/drawing/2014/main" id="{E2406F69-AB06-46F0-B11F-3A8C69C6B818}"/>
                </a:ext>
              </a:extLst>
            </p:cNvPr>
            <p:cNvGrpSpPr/>
            <p:nvPr/>
          </p:nvGrpSpPr>
          <p:grpSpPr>
            <a:xfrm>
              <a:off x="8021103" y="1978222"/>
              <a:ext cx="3281745" cy="4309323"/>
              <a:chOff x="4702251" y="1943486"/>
              <a:chExt cx="5472088" cy="7185503"/>
            </a:xfrm>
          </p:grpSpPr>
          <p:sp>
            <p:nvSpPr>
              <p:cNvPr id="35" name="Rectangle 34">
                <a:extLst>
                  <a:ext uri="{FF2B5EF4-FFF2-40B4-BE49-F238E27FC236}">
                    <a16:creationId xmlns:a16="http://schemas.microsoft.com/office/drawing/2014/main" id="{11474793-4C68-48A5-9530-BDC94A892B08}"/>
                  </a:ext>
                </a:extLst>
              </p:cNvPr>
              <p:cNvSpPr/>
              <p:nvPr/>
            </p:nvSpPr>
            <p:spPr>
              <a:xfrm>
                <a:off x="4702251" y="1943486"/>
                <a:ext cx="5472088" cy="7185503"/>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414408F1-50A3-4E9A-BFC5-81290EC0D4A8}"/>
                  </a:ext>
                </a:extLst>
              </p:cNvPr>
              <p:cNvGrpSpPr/>
              <p:nvPr/>
            </p:nvGrpSpPr>
            <p:grpSpPr>
              <a:xfrm>
                <a:off x="4876059" y="2093892"/>
                <a:ext cx="5298280" cy="6811980"/>
                <a:chOff x="4792868" y="2051222"/>
                <a:chExt cx="4959247" cy="6376086"/>
              </a:xfrm>
            </p:grpSpPr>
            <p:pic>
              <p:nvPicPr>
                <p:cNvPr id="26" name="Picture 25">
                  <a:extLst>
                    <a:ext uri="{FF2B5EF4-FFF2-40B4-BE49-F238E27FC236}">
                      <a16:creationId xmlns:a16="http://schemas.microsoft.com/office/drawing/2014/main" id="{E1ED0578-DE58-4387-BE4A-B15743049E2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792870" y="2051222"/>
                  <a:ext cx="4910585" cy="1286569"/>
                </a:xfrm>
                <a:prstGeom prst="rect">
                  <a:avLst/>
                </a:prstGeom>
              </p:spPr>
            </p:pic>
            <p:pic>
              <p:nvPicPr>
                <p:cNvPr id="28" name="Picture 27">
                  <a:extLst>
                    <a:ext uri="{FF2B5EF4-FFF2-40B4-BE49-F238E27FC236}">
                      <a16:creationId xmlns:a16="http://schemas.microsoft.com/office/drawing/2014/main" id="{EA2128BF-3FCE-4DD3-BC5C-BF1CEA264E7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92868" y="3337161"/>
                  <a:ext cx="4881477" cy="3491275"/>
                </a:xfrm>
                <a:prstGeom prst="rect">
                  <a:avLst/>
                </a:prstGeom>
              </p:spPr>
            </p:pic>
            <p:pic>
              <p:nvPicPr>
                <p:cNvPr id="30" name="Picture 29">
                  <a:extLst>
                    <a:ext uri="{FF2B5EF4-FFF2-40B4-BE49-F238E27FC236}">
                      <a16:creationId xmlns:a16="http://schemas.microsoft.com/office/drawing/2014/main" id="{E41AD013-0296-454F-A412-48F10455BA4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792869" y="6823803"/>
                  <a:ext cx="4959246" cy="1603505"/>
                </a:xfrm>
                <a:prstGeom prst="rect">
                  <a:avLst/>
                </a:prstGeom>
              </p:spPr>
            </p:pic>
          </p:grpSp>
        </p:grpSp>
        <p:sp>
          <p:nvSpPr>
            <p:cNvPr id="43" name="Rectangle 42">
              <a:extLst>
                <a:ext uri="{FF2B5EF4-FFF2-40B4-BE49-F238E27FC236}">
                  <a16:creationId xmlns:a16="http://schemas.microsoft.com/office/drawing/2014/main" id="{0F62FAF3-1397-4C0B-A8D6-2969B8AAFE59}"/>
                </a:ext>
              </a:extLst>
            </p:cNvPr>
            <p:cNvSpPr/>
            <p:nvPr/>
          </p:nvSpPr>
          <p:spPr>
            <a:xfrm>
              <a:off x="10785699" y="2087026"/>
              <a:ext cx="474695" cy="9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834106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9AD70E-21A8-4DE0-2C1F-FB6BA4558CB7}"/>
              </a:ext>
            </a:extLst>
          </p:cNvPr>
          <p:cNvSpPr>
            <a:spLocks noGrp="1"/>
          </p:cNvSpPr>
          <p:nvPr>
            <p:ph type="ctrTitle"/>
          </p:nvPr>
        </p:nvSpPr>
        <p:spPr/>
        <p:txBody>
          <a:bodyPr/>
          <a:lstStyle/>
          <a:p>
            <a:r>
              <a:rPr lang="en-US" dirty="0"/>
              <a:t>Sustaining the Nokia Deepfield Campaign</a:t>
            </a:r>
          </a:p>
        </p:txBody>
      </p:sp>
      <p:sp>
        <p:nvSpPr>
          <p:cNvPr id="5" name="Content Placeholder 4">
            <a:extLst>
              <a:ext uri="{FF2B5EF4-FFF2-40B4-BE49-F238E27FC236}">
                <a16:creationId xmlns:a16="http://schemas.microsoft.com/office/drawing/2014/main" id="{3E3CAB6A-63AD-4DA3-A0AC-1D9F0897C4E0}"/>
              </a:ext>
            </a:extLst>
          </p:cNvPr>
          <p:cNvSpPr>
            <a:spLocks noGrp="1"/>
          </p:cNvSpPr>
          <p:nvPr>
            <p:ph idx="14"/>
          </p:nvPr>
        </p:nvSpPr>
        <p:spPr/>
        <p:txBody>
          <a:bodyPr/>
          <a:lstStyle/>
          <a:p>
            <a:pPr marL="0" indent="0">
              <a:buNone/>
            </a:pPr>
            <a:r>
              <a:rPr lang="en-US" b="1" cap="all" dirty="0"/>
              <a:t>Looking Beyond Initial Push</a:t>
            </a:r>
          </a:p>
          <a:p>
            <a:r>
              <a:rPr lang="en-US" dirty="0"/>
              <a:t>We teamed with Nokia to continually replenish the narrative with fresh content.</a:t>
            </a:r>
          </a:p>
          <a:p>
            <a:pPr lvl="1"/>
            <a:r>
              <a:rPr lang="en-US" dirty="0"/>
              <a:t>Included publishing more blog posts.</a:t>
            </a:r>
          </a:p>
          <a:p>
            <a:pPr>
              <a:spcBef>
                <a:spcPts val="1800"/>
              </a:spcBef>
            </a:pPr>
            <a:r>
              <a:rPr lang="en-US" dirty="0"/>
              <a:t>And continued pitching both trade and business journalists.</a:t>
            </a:r>
          </a:p>
          <a:p>
            <a:endParaRPr lang="en-US" dirty="0"/>
          </a:p>
        </p:txBody>
      </p:sp>
      <p:sp>
        <p:nvSpPr>
          <p:cNvPr id="3" name="Slide Number Placeholder 2">
            <a:extLst>
              <a:ext uri="{FF2B5EF4-FFF2-40B4-BE49-F238E27FC236}">
                <a16:creationId xmlns:a16="http://schemas.microsoft.com/office/drawing/2014/main" id="{8F99108C-9DB5-4813-850F-600EF2EABB24}"/>
              </a:ext>
            </a:extLst>
          </p:cNvPr>
          <p:cNvSpPr>
            <a:spLocks noGrp="1"/>
          </p:cNvSpPr>
          <p:nvPr>
            <p:ph type="sldNum" sz="quarter" idx="12"/>
          </p:nvPr>
        </p:nvSpPr>
        <p:spPr/>
        <p:txBody>
          <a:bodyPr/>
          <a:lstStyle/>
          <a:p>
            <a:fld id="{00A51E4A-581F-5544-B56C-A1F84DDD14FA}" type="slidenum">
              <a:rPr lang="en-US" smtClean="0"/>
              <a:pPr/>
              <a:t>7</a:t>
            </a:fld>
            <a:endParaRPr lang="en-US" dirty="0"/>
          </a:p>
        </p:txBody>
      </p:sp>
      <p:grpSp>
        <p:nvGrpSpPr>
          <p:cNvPr id="8" name="Group 7">
            <a:extLst>
              <a:ext uri="{FF2B5EF4-FFF2-40B4-BE49-F238E27FC236}">
                <a16:creationId xmlns:a16="http://schemas.microsoft.com/office/drawing/2014/main" id="{095F51D8-40D2-B860-37A9-221DAC15E3A3}"/>
              </a:ext>
            </a:extLst>
          </p:cNvPr>
          <p:cNvGrpSpPr/>
          <p:nvPr/>
        </p:nvGrpSpPr>
        <p:grpSpPr>
          <a:xfrm>
            <a:off x="549896" y="613062"/>
            <a:ext cx="4654987" cy="5640254"/>
            <a:chOff x="6590901" y="1239520"/>
            <a:chExt cx="4368690" cy="5293360"/>
          </a:xfrm>
        </p:grpSpPr>
        <p:sp>
          <p:nvSpPr>
            <p:cNvPr id="18" name="Rectangle 17">
              <a:extLst>
                <a:ext uri="{FF2B5EF4-FFF2-40B4-BE49-F238E27FC236}">
                  <a16:creationId xmlns:a16="http://schemas.microsoft.com/office/drawing/2014/main" id="{9E6FA45B-931C-48F2-95BB-E6835AB7DEA3}"/>
                </a:ext>
              </a:extLst>
            </p:cNvPr>
            <p:cNvSpPr/>
            <p:nvPr/>
          </p:nvSpPr>
          <p:spPr>
            <a:xfrm>
              <a:off x="6590901" y="1239520"/>
              <a:ext cx="4368690" cy="529336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F883391E-4DE2-416E-8533-B668614E5D56}"/>
                </a:ext>
              </a:extLst>
            </p:cNvPr>
            <p:cNvGrpSpPr/>
            <p:nvPr/>
          </p:nvGrpSpPr>
          <p:grpSpPr>
            <a:xfrm>
              <a:off x="6636705" y="1452034"/>
              <a:ext cx="4202906" cy="4818242"/>
              <a:chOff x="6636705" y="1452034"/>
              <a:chExt cx="4202906" cy="4818242"/>
            </a:xfrm>
          </p:grpSpPr>
          <p:grpSp>
            <p:nvGrpSpPr>
              <p:cNvPr id="14" name="Group 13">
                <a:extLst>
                  <a:ext uri="{FF2B5EF4-FFF2-40B4-BE49-F238E27FC236}">
                    <a16:creationId xmlns:a16="http://schemas.microsoft.com/office/drawing/2014/main" id="{BCFFD9F8-2046-46D0-B9B6-5DD0395EDDF4}"/>
                  </a:ext>
                </a:extLst>
              </p:cNvPr>
              <p:cNvGrpSpPr/>
              <p:nvPr/>
            </p:nvGrpSpPr>
            <p:grpSpPr>
              <a:xfrm>
                <a:off x="6636705" y="1506222"/>
                <a:ext cx="4202906" cy="4764054"/>
                <a:chOff x="6598444" y="1227579"/>
                <a:chExt cx="4983163" cy="5648487"/>
              </a:xfrm>
            </p:grpSpPr>
            <p:pic>
              <p:nvPicPr>
                <p:cNvPr id="11" name="Picture 10">
                  <a:extLst>
                    <a:ext uri="{FF2B5EF4-FFF2-40B4-BE49-F238E27FC236}">
                      <a16:creationId xmlns:a16="http://schemas.microsoft.com/office/drawing/2014/main" id="{B7A09FBA-695C-4F67-A1DA-FCD4C5C2C0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98444" y="1227579"/>
                  <a:ext cx="4983163" cy="1645272"/>
                </a:xfrm>
                <a:prstGeom prst="rect">
                  <a:avLst/>
                </a:prstGeom>
              </p:spPr>
            </p:pic>
            <p:pic>
              <p:nvPicPr>
                <p:cNvPr id="6146" name="Picture 2" descr="bridge">
                  <a:extLst>
                    <a:ext uri="{FF2B5EF4-FFF2-40B4-BE49-F238E27FC236}">
                      <a16:creationId xmlns:a16="http://schemas.microsoft.com/office/drawing/2014/main" id="{7C9909C8-9D2E-462F-B333-3F283C1EA9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48640" y="2872851"/>
                  <a:ext cx="4067839" cy="1645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9260F70-2EBD-4732-9D57-75A554639E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48640" y="4618038"/>
                  <a:ext cx="4157905" cy="2258028"/>
                </a:xfrm>
                <a:prstGeom prst="rect">
                  <a:avLst/>
                </a:prstGeom>
              </p:spPr>
            </p:pic>
          </p:grpSp>
          <p:pic>
            <p:nvPicPr>
              <p:cNvPr id="16" name="Picture 15">
                <a:extLst>
                  <a:ext uri="{FF2B5EF4-FFF2-40B4-BE49-F238E27FC236}">
                    <a16:creationId xmlns:a16="http://schemas.microsoft.com/office/drawing/2014/main" id="{AE23B281-E277-4A4B-A1BB-D19A4AEDEB8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3456" t="27364" b="16018"/>
              <a:stretch/>
            </p:blipFill>
            <p:spPr>
              <a:xfrm>
                <a:off x="6696134" y="1452034"/>
                <a:ext cx="1258548" cy="262468"/>
              </a:xfrm>
              <a:prstGeom prst="rect">
                <a:avLst/>
              </a:prstGeom>
            </p:spPr>
          </p:pic>
        </p:grpSp>
      </p:grpSp>
    </p:spTree>
    <p:extLst>
      <p:ext uri="{BB962C8B-B14F-4D97-AF65-F5344CB8AC3E}">
        <p14:creationId xmlns:p14="http://schemas.microsoft.com/office/powerpoint/2010/main" val="278195386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5A459-4A81-493D-981D-0F4BB2AFFF29}"/>
              </a:ext>
            </a:extLst>
          </p:cNvPr>
          <p:cNvSpPr>
            <a:spLocks noGrp="1"/>
          </p:cNvSpPr>
          <p:nvPr>
            <p:ph type="body" sz="quarter" idx="13"/>
          </p:nvPr>
        </p:nvSpPr>
        <p:spPr>
          <a:xfrm>
            <a:off x="10510" y="231227"/>
            <a:ext cx="12181490" cy="651751"/>
          </a:xfrm>
        </p:spPr>
        <p:txBody>
          <a:bodyPr/>
          <a:lstStyle/>
          <a:p>
            <a:r>
              <a:rPr lang="en-US" dirty="0"/>
              <a:t>Sustaining the Nokia Deepfield Campaign</a:t>
            </a:r>
          </a:p>
        </p:txBody>
      </p:sp>
      <p:sp>
        <p:nvSpPr>
          <p:cNvPr id="3" name="Slide Number Placeholder 2">
            <a:extLst>
              <a:ext uri="{FF2B5EF4-FFF2-40B4-BE49-F238E27FC236}">
                <a16:creationId xmlns:a16="http://schemas.microsoft.com/office/drawing/2014/main" id="{CE701BF3-2239-4828-B164-BD1C954455E8}"/>
              </a:ext>
            </a:extLst>
          </p:cNvPr>
          <p:cNvSpPr>
            <a:spLocks noGrp="1"/>
          </p:cNvSpPr>
          <p:nvPr>
            <p:ph type="sldNum" sz="quarter" idx="10"/>
          </p:nvPr>
        </p:nvSpPr>
        <p:spPr>
          <a:xfrm>
            <a:off x="10596784" y="6390533"/>
            <a:ext cx="1415041" cy="365125"/>
          </a:xfrm>
        </p:spPr>
        <p:txBody>
          <a:bodyPr/>
          <a:lstStyle/>
          <a:p>
            <a:fld id="{00A51E4A-581F-5544-B56C-A1F84DDD14FA}" type="slidenum">
              <a:rPr lang="en-US" smtClean="0"/>
              <a:pPr/>
              <a:t>8</a:t>
            </a:fld>
            <a:endParaRPr lang="en-US" dirty="0"/>
          </a:p>
        </p:txBody>
      </p:sp>
      <p:sp>
        <p:nvSpPr>
          <p:cNvPr id="4" name="Text Placeholder 3">
            <a:extLst>
              <a:ext uri="{FF2B5EF4-FFF2-40B4-BE49-F238E27FC236}">
                <a16:creationId xmlns:a16="http://schemas.microsoft.com/office/drawing/2014/main" id="{E9F1BD25-E244-482C-96EB-DA239867CDE9}"/>
              </a:ext>
            </a:extLst>
          </p:cNvPr>
          <p:cNvSpPr>
            <a:spLocks noGrp="1"/>
          </p:cNvSpPr>
          <p:nvPr>
            <p:ph type="body" sz="quarter" idx="11"/>
          </p:nvPr>
        </p:nvSpPr>
        <p:spPr>
          <a:xfrm>
            <a:off x="804672" y="1380744"/>
            <a:ext cx="6796091" cy="806450"/>
          </a:xfrm>
        </p:spPr>
        <p:txBody>
          <a:bodyPr/>
          <a:lstStyle/>
          <a:p>
            <a:r>
              <a:rPr lang="en-US" cap="all" dirty="0"/>
              <a:t>Sample Coverage FROM CONTINUED MEDIA PUSH</a:t>
            </a:r>
          </a:p>
          <a:p>
            <a:endParaRPr lang="en-US" dirty="0"/>
          </a:p>
        </p:txBody>
      </p:sp>
      <p:grpSp>
        <p:nvGrpSpPr>
          <p:cNvPr id="49" name="Group 48">
            <a:extLst>
              <a:ext uri="{FF2B5EF4-FFF2-40B4-BE49-F238E27FC236}">
                <a16:creationId xmlns:a16="http://schemas.microsoft.com/office/drawing/2014/main" id="{ECA4DBAD-609E-4E95-9E5E-A4AE549ACA49}"/>
              </a:ext>
            </a:extLst>
          </p:cNvPr>
          <p:cNvGrpSpPr/>
          <p:nvPr/>
        </p:nvGrpSpPr>
        <p:grpSpPr>
          <a:xfrm>
            <a:off x="5331636" y="2039112"/>
            <a:ext cx="2960077" cy="3968891"/>
            <a:chOff x="4820739" y="1903517"/>
            <a:chExt cx="3522288" cy="4722707"/>
          </a:xfrm>
        </p:grpSpPr>
        <p:sp>
          <p:nvSpPr>
            <p:cNvPr id="46" name="Rectangle 45">
              <a:extLst>
                <a:ext uri="{FF2B5EF4-FFF2-40B4-BE49-F238E27FC236}">
                  <a16:creationId xmlns:a16="http://schemas.microsoft.com/office/drawing/2014/main" id="{7912990F-3046-46CE-9E87-F88726AC1CC7}"/>
                </a:ext>
              </a:extLst>
            </p:cNvPr>
            <p:cNvSpPr/>
            <p:nvPr/>
          </p:nvSpPr>
          <p:spPr>
            <a:xfrm>
              <a:off x="4820739" y="1903517"/>
              <a:ext cx="3522288" cy="472270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74F5AD9-0FBD-42C7-B4E4-4135136985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2108" y="1936665"/>
              <a:ext cx="3087513" cy="1200955"/>
            </a:xfrm>
            <a:prstGeom prst="rect">
              <a:avLst/>
            </a:prstGeom>
          </p:spPr>
        </p:pic>
        <p:pic>
          <p:nvPicPr>
            <p:cNvPr id="7174" name="Picture 6" descr="cybersecurity">
              <a:extLst>
                <a:ext uri="{FF2B5EF4-FFF2-40B4-BE49-F238E27FC236}">
                  <a16:creationId xmlns:a16="http://schemas.microsoft.com/office/drawing/2014/main" id="{FEFB3718-78CA-41F9-AA4E-78546537D8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2108" y="3223617"/>
              <a:ext cx="3103407" cy="23469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C4D66638-9C54-4CDF-8C45-54D05AABC0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72108" y="5620020"/>
              <a:ext cx="3128892" cy="898525"/>
            </a:xfrm>
            <a:prstGeom prst="rect">
              <a:avLst/>
            </a:prstGeom>
          </p:spPr>
        </p:pic>
      </p:grpSp>
      <p:grpSp>
        <p:nvGrpSpPr>
          <p:cNvPr id="42" name="Group 41">
            <a:extLst>
              <a:ext uri="{FF2B5EF4-FFF2-40B4-BE49-F238E27FC236}">
                <a16:creationId xmlns:a16="http://schemas.microsoft.com/office/drawing/2014/main" id="{1719CBCB-4A57-456D-9EE0-3E3B956F39BE}"/>
              </a:ext>
            </a:extLst>
          </p:cNvPr>
          <p:cNvGrpSpPr/>
          <p:nvPr/>
        </p:nvGrpSpPr>
        <p:grpSpPr>
          <a:xfrm>
            <a:off x="1735311" y="2052893"/>
            <a:ext cx="2960077" cy="3850542"/>
            <a:chOff x="1112950" y="1881464"/>
            <a:chExt cx="3522288" cy="4581880"/>
          </a:xfrm>
        </p:grpSpPr>
        <p:sp>
          <p:nvSpPr>
            <p:cNvPr id="47" name="Rectangle 46">
              <a:extLst>
                <a:ext uri="{FF2B5EF4-FFF2-40B4-BE49-F238E27FC236}">
                  <a16:creationId xmlns:a16="http://schemas.microsoft.com/office/drawing/2014/main" id="{BE8E4AAD-C1A4-4872-ABBF-7BAD1BC273B8}"/>
                </a:ext>
              </a:extLst>
            </p:cNvPr>
            <p:cNvSpPr/>
            <p:nvPr/>
          </p:nvSpPr>
          <p:spPr>
            <a:xfrm>
              <a:off x="1112950" y="1881464"/>
              <a:ext cx="3522288" cy="4581880"/>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5788E8B-489E-4B58-96DF-4B7BBE5C80F8}"/>
                </a:ext>
              </a:extLst>
            </p:cNvPr>
            <p:cNvGrpSpPr/>
            <p:nvPr/>
          </p:nvGrpSpPr>
          <p:grpSpPr>
            <a:xfrm>
              <a:off x="1213877" y="1945361"/>
              <a:ext cx="3320433" cy="4386541"/>
              <a:chOff x="859957" y="-87046"/>
              <a:chExt cx="4912114" cy="6489271"/>
            </a:xfrm>
          </p:grpSpPr>
          <p:pic>
            <p:nvPicPr>
              <p:cNvPr id="7" name="Picture 6">
                <a:extLst>
                  <a:ext uri="{FF2B5EF4-FFF2-40B4-BE49-F238E27FC236}">
                    <a16:creationId xmlns:a16="http://schemas.microsoft.com/office/drawing/2014/main" id="{79A3DB83-9A39-47DA-97F4-69EE4E5F30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9957" y="-87046"/>
                <a:ext cx="4912114" cy="1940048"/>
              </a:xfrm>
              <a:prstGeom prst="rect">
                <a:avLst/>
              </a:prstGeom>
            </p:spPr>
          </p:pic>
          <p:pic>
            <p:nvPicPr>
              <p:cNvPr id="7170" name="Picture 2" descr="networking">
                <a:extLst>
                  <a:ext uri="{FF2B5EF4-FFF2-40B4-BE49-F238E27FC236}">
                    <a16:creationId xmlns:a16="http://schemas.microsoft.com/office/drawing/2014/main" id="{B54D9583-354F-4863-A02F-F1DCC9B9189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0014" y="1881013"/>
                <a:ext cx="457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73DC0B4-9E75-424E-9CED-3894890C6C3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1157" y="4462178"/>
                <a:ext cx="4789714" cy="1940047"/>
              </a:xfrm>
              <a:prstGeom prst="rect">
                <a:avLst/>
              </a:prstGeom>
            </p:spPr>
          </p:pic>
        </p:grpSp>
      </p:grpSp>
      <p:grpSp>
        <p:nvGrpSpPr>
          <p:cNvPr id="50" name="Group 49">
            <a:extLst>
              <a:ext uri="{FF2B5EF4-FFF2-40B4-BE49-F238E27FC236}">
                <a16:creationId xmlns:a16="http://schemas.microsoft.com/office/drawing/2014/main" id="{3F22677C-50E3-4AEF-9C1E-41B37D8BCB9A}"/>
              </a:ext>
            </a:extLst>
          </p:cNvPr>
          <p:cNvGrpSpPr/>
          <p:nvPr/>
        </p:nvGrpSpPr>
        <p:grpSpPr>
          <a:xfrm>
            <a:off x="7969505" y="2790028"/>
            <a:ext cx="2960077" cy="3763194"/>
            <a:chOff x="8593512" y="1214438"/>
            <a:chExt cx="3522288" cy="4477941"/>
          </a:xfrm>
        </p:grpSpPr>
        <p:sp>
          <p:nvSpPr>
            <p:cNvPr id="45" name="Rectangle 44">
              <a:extLst>
                <a:ext uri="{FF2B5EF4-FFF2-40B4-BE49-F238E27FC236}">
                  <a16:creationId xmlns:a16="http://schemas.microsoft.com/office/drawing/2014/main" id="{AB08627C-A583-4338-9172-D1E6450426B3}"/>
                </a:ext>
              </a:extLst>
            </p:cNvPr>
            <p:cNvSpPr/>
            <p:nvPr/>
          </p:nvSpPr>
          <p:spPr>
            <a:xfrm>
              <a:off x="8593512" y="1214438"/>
              <a:ext cx="3522288" cy="447794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E55C408-44B0-4AD1-A91C-10DEAF400EE1}"/>
                </a:ext>
              </a:extLst>
            </p:cNvPr>
            <p:cNvGrpSpPr/>
            <p:nvPr/>
          </p:nvGrpSpPr>
          <p:grpSpPr>
            <a:xfrm>
              <a:off x="8675985" y="1393384"/>
              <a:ext cx="3336628" cy="4071232"/>
              <a:chOff x="7417716" y="592325"/>
              <a:chExt cx="7671560" cy="9360558"/>
            </a:xfrm>
          </p:grpSpPr>
          <p:pic>
            <p:nvPicPr>
              <p:cNvPr id="21" name="Picture 20">
                <a:extLst>
                  <a:ext uri="{FF2B5EF4-FFF2-40B4-BE49-F238E27FC236}">
                    <a16:creationId xmlns:a16="http://schemas.microsoft.com/office/drawing/2014/main" id="{B58CB1A2-037D-4CFE-AA5E-BD13D7DC71F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17716" y="1617580"/>
                <a:ext cx="7436232" cy="2425825"/>
              </a:xfrm>
              <a:prstGeom prst="rect">
                <a:avLst/>
              </a:prstGeom>
            </p:spPr>
          </p:pic>
          <p:pic>
            <p:nvPicPr>
              <p:cNvPr id="23" name="Picture 22">
                <a:extLst>
                  <a:ext uri="{FF2B5EF4-FFF2-40B4-BE49-F238E27FC236}">
                    <a16:creationId xmlns:a16="http://schemas.microsoft.com/office/drawing/2014/main" id="{D532F8E1-1BC0-4460-A708-DFED4AED9D5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29248" y="4043405"/>
                <a:ext cx="7124700" cy="3562350"/>
              </a:xfrm>
              <a:prstGeom prst="rect">
                <a:avLst/>
              </a:prstGeom>
            </p:spPr>
          </p:pic>
          <p:pic>
            <p:nvPicPr>
              <p:cNvPr id="25" name="Picture 24">
                <a:extLst>
                  <a:ext uri="{FF2B5EF4-FFF2-40B4-BE49-F238E27FC236}">
                    <a16:creationId xmlns:a16="http://schemas.microsoft.com/office/drawing/2014/main" id="{43BAEC3D-898B-4FE4-B164-C4396C37664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29248" y="7704867"/>
                <a:ext cx="7360028" cy="2248016"/>
              </a:xfrm>
              <a:prstGeom prst="rect">
                <a:avLst/>
              </a:prstGeom>
            </p:spPr>
          </p:pic>
          <p:pic>
            <p:nvPicPr>
              <p:cNvPr id="27" name="Picture 26">
                <a:extLst>
                  <a:ext uri="{FF2B5EF4-FFF2-40B4-BE49-F238E27FC236}">
                    <a16:creationId xmlns:a16="http://schemas.microsoft.com/office/drawing/2014/main" id="{462B50F4-6995-43E3-BAF8-D9461D19736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526396" y="592325"/>
                <a:ext cx="7327552" cy="1041204"/>
              </a:xfrm>
              <a:prstGeom prst="rect">
                <a:avLst/>
              </a:prstGeom>
            </p:spPr>
          </p:pic>
          <p:sp>
            <p:nvSpPr>
              <p:cNvPr id="28" name="Rectangle 27">
                <a:extLst>
                  <a:ext uri="{FF2B5EF4-FFF2-40B4-BE49-F238E27FC236}">
                    <a16:creationId xmlns:a16="http://schemas.microsoft.com/office/drawing/2014/main" id="{B2880AFD-733B-4BB1-B1F1-FF7559D3D38A}"/>
                  </a:ext>
                </a:extLst>
              </p:cNvPr>
              <p:cNvSpPr/>
              <p:nvPr/>
            </p:nvSpPr>
            <p:spPr>
              <a:xfrm>
                <a:off x="10384971" y="720523"/>
                <a:ext cx="4468977" cy="52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1" name="Group 40">
            <a:extLst>
              <a:ext uri="{FF2B5EF4-FFF2-40B4-BE49-F238E27FC236}">
                <a16:creationId xmlns:a16="http://schemas.microsoft.com/office/drawing/2014/main" id="{083ED61E-A2B3-4399-86D9-C55BAA6B8DC0}"/>
              </a:ext>
            </a:extLst>
          </p:cNvPr>
          <p:cNvGrpSpPr/>
          <p:nvPr/>
        </p:nvGrpSpPr>
        <p:grpSpPr>
          <a:xfrm>
            <a:off x="3541316" y="3073070"/>
            <a:ext cx="2960077" cy="3480152"/>
            <a:chOff x="-4064416" y="1119835"/>
            <a:chExt cx="3522288" cy="4141141"/>
          </a:xfrm>
        </p:grpSpPr>
        <p:sp>
          <p:nvSpPr>
            <p:cNvPr id="48" name="Rectangle 47">
              <a:extLst>
                <a:ext uri="{FF2B5EF4-FFF2-40B4-BE49-F238E27FC236}">
                  <a16:creationId xmlns:a16="http://schemas.microsoft.com/office/drawing/2014/main" id="{D4A8842E-3732-440D-BC5B-180DB51842AD}"/>
                </a:ext>
              </a:extLst>
            </p:cNvPr>
            <p:cNvSpPr/>
            <p:nvPr/>
          </p:nvSpPr>
          <p:spPr>
            <a:xfrm>
              <a:off x="-4064416" y="1119835"/>
              <a:ext cx="3522288" cy="414114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154B25A8-96A9-42A9-8849-5EFA7ADD080F}"/>
                </a:ext>
              </a:extLst>
            </p:cNvPr>
            <p:cNvGrpSpPr/>
            <p:nvPr/>
          </p:nvGrpSpPr>
          <p:grpSpPr>
            <a:xfrm>
              <a:off x="-3850867" y="1294604"/>
              <a:ext cx="3223538" cy="3914854"/>
              <a:chOff x="4546437" y="923665"/>
              <a:chExt cx="5456784" cy="6627038"/>
            </a:xfrm>
          </p:grpSpPr>
          <p:pic>
            <p:nvPicPr>
              <p:cNvPr id="12" name="Picture 11">
                <a:extLst>
                  <a:ext uri="{FF2B5EF4-FFF2-40B4-BE49-F238E27FC236}">
                    <a16:creationId xmlns:a16="http://schemas.microsoft.com/office/drawing/2014/main" id="{8700897F-738B-4245-B1F3-ECABC6D124D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546438" y="1328622"/>
                <a:ext cx="5149356" cy="1393283"/>
              </a:xfrm>
              <a:prstGeom prst="rect">
                <a:avLst/>
              </a:prstGeom>
            </p:spPr>
          </p:pic>
          <p:pic>
            <p:nvPicPr>
              <p:cNvPr id="14" name="Picture 13">
                <a:extLst>
                  <a:ext uri="{FF2B5EF4-FFF2-40B4-BE49-F238E27FC236}">
                    <a16:creationId xmlns:a16="http://schemas.microsoft.com/office/drawing/2014/main" id="{2FB75210-A0C6-4576-A4B9-4B28F31B2B6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4070" b="-15128"/>
              <a:stretch/>
            </p:blipFill>
            <p:spPr>
              <a:xfrm>
                <a:off x="4546437" y="923665"/>
                <a:ext cx="5456784" cy="511772"/>
              </a:xfrm>
              <a:prstGeom prst="rect">
                <a:avLst/>
              </a:prstGeom>
            </p:spPr>
          </p:pic>
          <p:pic>
            <p:nvPicPr>
              <p:cNvPr id="16" name="Picture 15">
                <a:extLst>
                  <a:ext uri="{FF2B5EF4-FFF2-40B4-BE49-F238E27FC236}">
                    <a16:creationId xmlns:a16="http://schemas.microsoft.com/office/drawing/2014/main" id="{D66BDC1D-0A1F-4684-9266-DB047046E96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546437" y="2596997"/>
                <a:ext cx="5040556" cy="3560423"/>
              </a:xfrm>
              <a:prstGeom prst="rect">
                <a:avLst/>
              </a:prstGeom>
            </p:spPr>
          </p:pic>
          <p:pic>
            <p:nvPicPr>
              <p:cNvPr id="18" name="Picture 17">
                <a:extLst>
                  <a:ext uri="{FF2B5EF4-FFF2-40B4-BE49-F238E27FC236}">
                    <a16:creationId xmlns:a16="http://schemas.microsoft.com/office/drawing/2014/main" id="{B3A67BEC-2FEF-45A7-9A74-604587B8AFBD}"/>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4720216" y="6157420"/>
                <a:ext cx="4801800" cy="1393283"/>
              </a:xfrm>
              <a:prstGeom prst="rect">
                <a:avLst/>
              </a:prstGeom>
            </p:spPr>
          </p:pic>
        </p:grpSp>
      </p:grpSp>
    </p:spTree>
    <p:extLst>
      <p:ext uri="{BB962C8B-B14F-4D97-AF65-F5344CB8AC3E}">
        <p14:creationId xmlns:p14="http://schemas.microsoft.com/office/powerpoint/2010/main" val="93683475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547462-D6BD-CFA7-96C5-5E55D7349348}"/>
              </a:ext>
            </a:extLst>
          </p:cNvPr>
          <p:cNvSpPr>
            <a:spLocks noGrp="1"/>
          </p:cNvSpPr>
          <p:nvPr>
            <p:ph type="ctrTitle"/>
          </p:nvPr>
        </p:nvSpPr>
        <p:spPr/>
        <p:txBody>
          <a:bodyPr/>
          <a:lstStyle/>
          <a:p>
            <a:r>
              <a:rPr lang="en-US" dirty="0"/>
              <a:t>Sustaining the Nokia Deepfield Campaign</a:t>
            </a:r>
          </a:p>
        </p:txBody>
      </p:sp>
      <p:sp>
        <p:nvSpPr>
          <p:cNvPr id="5" name="Content Placeholder 4">
            <a:extLst>
              <a:ext uri="{FF2B5EF4-FFF2-40B4-BE49-F238E27FC236}">
                <a16:creationId xmlns:a16="http://schemas.microsoft.com/office/drawing/2014/main" id="{CDFA758C-2B90-41F1-BE2B-C947713A9AA7}"/>
              </a:ext>
            </a:extLst>
          </p:cNvPr>
          <p:cNvSpPr>
            <a:spLocks noGrp="1"/>
          </p:cNvSpPr>
          <p:nvPr>
            <p:ph idx="14"/>
          </p:nvPr>
        </p:nvSpPr>
        <p:spPr>
          <a:xfrm>
            <a:off x="6001555" y="2254209"/>
            <a:ext cx="5782406" cy="2177681"/>
          </a:xfrm>
        </p:spPr>
        <p:txBody>
          <a:bodyPr/>
          <a:lstStyle/>
          <a:p>
            <a:pPr marL="0" indent="0">
              <a:buNone/>
            </a:pPr>
            <a:r>
              <a:rPr lang="en-US" b="1" cap="all" dirty="0"/>
              <a:t>By Establishing a Beachhead </a:t>
            </a:r>
            <a:br>
              <a:rPr lang="en-US" b="1" cap="all" dirty="0"/>
            </a:br>
            <a:r>
              <a:rPr lang="en-US" b="1" cap="all" dirty="0"/>
              <a:t>at the Start of the News Cycle, Journalists called us.</a:t>
            </a:r>
          </a:p>
          <a:p>
            <a:r>
              <a:rPr lang="en-US" dirty="0"/>
              <a:t>The best example of this is the Journal </a:t>
            </a:r>
            <a:br>
              <a:rPr lang="en-US" dirty="0"/>
            </a:br>
            <a:r>
              <a:rPr lang="en-US" dirty="0"/>
              <a:t>reaching out to us for Nokia Deepfield </a:t>
            </a:r>
            <a:br>
              <a:rPr lang="en-US" dirty="0"/>
            </a:br>
            <a:r>
              <a:rPr lang="en-US" dirty="0"/>
              <a:t>data and input. </a:t>
            </a:r>
          </a:p>
        </p:txBody>
      </p:sp>
      <p:sp>
        <p:nvSpPr>
          <p:cNvPr id="3" name="Slide Number Placeholder 2">
            <a:extLst>
              <a:ext uri="{FF2B5EF4-FFF2-40B4-BE49-F238E27FC236}">
                <a16:creationId xmlns:a16="http://schemas.microsoft.com/office/drawing/2014/main" id="{7346CE11-B59F-4B6F-AC19-0F8514A228D3}"/>
              </a:ext>
            </a:extLst>
          </p:cNvPr>
          <p:cNvSpPr>
            <a:spLocks noGrp="1"/>
          </p:cNvSpPr>
          <p:nvPr>
            <p:ph type="sldNum" sz="quarter" idx="12"/>
          </p:nvPr>
        </p:nvSpPr>
        <p:spPr/>
        <p:txBody>
          <a:bodyPr/>
          <a:lstStyle/>
          <a:p>
            <a:fld id="{00A51E4A-581F-5544-B56C-A1F84DDD14FA}" type="slidenum">
              <a:rPr lang="en-US" smtClean="0"/>
              <a:pPr/>
              <a:t>9</a:t>
            </a:fld>
            <a:endParaRPr lang="en-US" dirty="0"/>
          </a:p>
        </p:txBody>
      </p:sp>
      <p:grpSp>
        <p:nvGrpSpPr>
          <p:cNvPr id="23" name="Group 22">
            <a:extLst>
              <a:ext uri="{FF2B5EF4-FFF2-40B4-BE49-F238E27FC236}">
                <a16:creationId xmlns:a16="http://schemas.microsoft.com/office/drawing/2014/main" id="{0AF7C3A7-5A9D-478F-B20A-FE22A3226781}"/>
              </a:ext>
            </a:extLst>
          </p:cNvPr>
          <p:cNvGrpSpPr/>
          <p:nvPr/>
        </p:nvGrpSpPr>
        <p:grpSpPr>
          <a:xfrm>
            <a:off x="597311" y="254953"/>
            <a:ext cx="4262883" cy="6352655"/>
            <a:chOff x="7745763" y="972402"/>
            <a:chExt cx="3665313" cy="5462141"/>
          </a:xfrm>
        </p:grpSpPr>
        <p:sp>
          <p:nvSpPr>
            <p:cNvPr id="22" name="Rectangle 21">
              <a:extLst>
                <a:ext uri="{FF2B5EF4-FFF2-40B4-BE49-F238E27FC236}">
                  <a16:creationId xmlns:a16="http://schemas.microsoft.com/office/drawing/2014/main" id="{0147224C-C671-4CCB-A3B7-DF36D191CDFF}"/>
                </a:ext>
              </a:extLst>
            </p:cNvPr>
            <p:cNvSpPr/>
            <p:nvPr/>
          </p:nvSpPr>
          <p:spPr>
            <a:xfrm>
              <a:off x="7745763" y="972402"/>
              <a:ext cx="3665313" cy="546214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3F07A1E-BEAE-4FE7-B2F1-0EF1E61141E2}"/>
                </a:ext>
              </a:extLst>
            </p:cNvPr>
            <p:cNvGrpSpPr/>
            <p:nvPr/>
          </p:nvGrpSpPr>
          <p:grpSpPr>
            <a:xfrm>
              <a:off x="7901568" y="1102577"/>
              <a:ext cx="3442428" cy="5304025"/>
              <a:chOff x="8370949" y="983699"/>
              <a:chExt cx="3047903" cy="4696155"/>
            </a:xfrm>
          </p:grpSpPr>
          <p:pic>
            <p:nvPicPr>
              <p:cNvPr id="7" name="Picture 6">
                <a:extLst>
                  <a:ext uri="{FF2B5EF4-FFF2-40B4-BE49-F238E27FC236}">
                    <a16:creationId xmlns:a16="http://schemas.microsoft.com/office/drawing/2014/main" id="{51927AFC-0DD6-4B88-8DAB-816604453EC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90733" y="1295580"/>
                <a:ext cx="2993228" cy="642704"/>
              </a:xfrm>
              <a:prstGeom prst="rect">
                <a:avLst/>
              </a:prstGeom>
            </p:spPr>
          </p:pic>
          <p:pic>
            <p:nvPicPr>
              <p:cNvPr id="9" name="Picture 8">
                <a:extLst>
                  <a:ext uri="{FF2B5EF4-FFF2-40B4-BE49-F238E27FC236}">
                    <a16:creationId xmlns:a16="http://schemas.microsoft.com/office/drawing/2014/main" id="{2AFB1BB8-8B79-4C78-90D8-508E7F59AD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2593" y="983699"/>
                <a:ext cx="2004375" cy="233611"/>
              </a:xfrm>
              <a:prstGeom prst="rect">
                <a:avLst/>
              </a:prstGeom>
            </p:spPr>
          </p:pic>
          <p:pic>
            <p:nvPicPr>
              <p:cNvPr id="11" name="Picture 10">
                <a:extLst>
                  <a:ext uri="{FF2B5EF4-FFF2-40B4-BE49-F238E27FC236}">
                    <a16:creationId xmlns:a16="http://schemas.microsoft.com/office/drawing/2014/main" id="{B8360FBC-BD64-49B6-96E9-E301FD1A7B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3349"/>
              <a:stretch/>
            </p:blipFill>
            <p:spPr>
              <a:xfrm>
                <a:off x="8395853" y="3630220"/>
                <a:ext cx="2600195" cy="642704"/>
              </a:xfrm>
              <a:prstGeom prst="rect">
                <a:avLst/>
              </a:prstGeom>
            </p:spPr>
          </p:pic>
          <p:pic>
            <p:nvPicPr>
              <p:cNvPr id="17" name="Picture 16">
                <a:extLst>
                  <a:ext uri="{FF2B5EF4-FFF2-40B4-BE49-F238E27FC236}">
                    <a16:creationId xmlns:a16="http://schemas.microsoft.com/office/drawing/2014/main" id="{0F98E5C6-465C-4161-ABA7-E6A3659E168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
              <a:stretch/>
            </p:blipFill>
            <p:spPr>
              <a:xfrm>
                <a:off x="8370949" y="4301094"/>
                <a:ext cx="3047903" cy="1378760"/>
              </a:xfrm>
              <a:prstGeom prst="rect">
                <a:avLst/>
              </a:prstGeom>
            </p:spPr>
          </p:pic>
          <p:pic>
            <p:nvPicPr>
              <p:cNvPr id="13" name="Picture 12">
                <a:extLst>
                  <a:ext uri="{FF2B5EF4-FFF2-40B4-BE49-F238E27FC236}">
                    <a16:creationId xmlns:a16="http://schemas.microsoft.com/office/drawing/2014/main" id="{19614731-192C-5CDC-94D7-C4442DB3B8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682" t="2712" r="2943" b="36661"/>
              <a:stretch/>
            </p:blipFill>
            <p:spPr>
              <a:xfrm>
                <a:off x="8434094" y="1909327"/>
                <a:ext cx="2811079" cy="1674832"/>
              </a:xfrm>
              <a:prstGeom prst="rect">
                <a:avLst/>
              </a:prstGeom>
            </p:spPr>
          </p:pic>
        </p:grpSp>
      </p:grpSp>
      <p:grpSp>
        <p:nvGrpSpPr>
          <p:cNvPr id="2" name="Group 1">
            <a:extLst>
              <a:ext uri="{FF2B5EF4-FFF2-40B4-BE49-F238E27FC236}">
                <a16:creationId xmlns:a16="http://schemas.microsoft.com/office/drawing/2014/main" id="{9C990764-8AF5-B9EB-B146-606C8453E930}"/>
              </a:ext>
            </a:extLst>
          </p:cNvPr>
          <p:cNvGrpSpPr/>
          <p:nvPr/>
        </p:nvGrpSpPr>
        <p:grpSpPr>
          <a:xfrm>
            <a:off x="4372705" y="4477404"/>
            <a:ext cx="5590675" cy="1913129"/>
            <a:chOff x="3958908" y="4327217"/>
            <a:chExt cx="5590675" cy="1913129"/>
          </a:xfrm>
        </p:grpSpPr>
        <p:sp>
          <p:nvSpPr>
            <p:cNvPr id="12" name="Rounded Rectangle 11">
              <a:extLst>
                <a:ext uri="{FF2B5EF4-FFF2-40B4-BE49-F238E27FC236}">
                  <a16:creationId xmlns:a16="http://schemas.microsoft.com/office/drawing/2014/main" id="{61E8A40A-2AB3-DEB7-29F9-6FB9BFA829F8}"/>
                </a:ext>
              </a:extLst>
            </p:cNvPr>
            <p:cNvSpPr/>
            <p:nvPr/>
          </p:nvSpPr>
          <p:spPr>
            <a:xfrm>
              <a:off x="3958908" y="4327217"/>
              <a:ext cx="5590675" cy="1913129"/>
            </a:xfrm>
            <a:custGeom>
              <a:avLst/>
              <a:gdLst>
                <a:gd name="connsiteX0" fmla="*/ 0 w 5383162"/>
                <a:gd name="connsiteY0" fmla="*/ 280761 h 1684535"/>
                <a:gd name="connsiteX1" fmla="*/ 280761 w 5383162"/>
                <a:gd name="connsiteY1" fmla="*/ 0 h 1684535"/>
                <a:gd name="connsiteX2" fmla="*/ 5102401 w 5383162"/>
                <a:gd name="connsiteY2" fmla="*/ 0 h 1684535"/>
                <a:gd name="connsiteX3" fmla="*/ 5383162 w 5383162"/>
                <a:gd name="connsiteY3" fmla="*/ 280761 h 1684535"/>
                <a:gd name="connsiteX4" fmla="*/ 5383162 w 5383162"/>
                <a:gd name="connsiteY4" fmla="*/ 1403774 h 1684535"/>
                <a:gd name="connsiteX5" fmla="*/ 5102401 w 5383162"/>
                <a:gd name="connsiteY5" fmla="*/ 1684535 h 1684535"/>
                <a:gd name="connsiteX6" fmla="*/ 280761 w 5383162"/>
                <a:gd name="connsiteY6" fmla="*/ 1684535 h 1684535"/>
                <a:gd name="connsiteX7" fmla="*/ 0 w 5383162"/>
                <a:gd name="connsiteY7" fmla="*/ 1403774 h 1684535"/>
                <a:gd name="connsiteX8" fmla="*/ 0 w 5383162"/>
                <a:gd name="connsiteY8" fmla="*/ 280761 h 1684535"/>
                <a:gd name="connsiteX0" fmla="*/ 0 w 5383162"/>
                <a:gd name="connsiteY0" fmla="*/ 280761 h 1684535"/>
                <a:gd name="connsiteX1" fmla="*/ 280761 w 5383162"/>
                <a:gd name="connsiteY1" fmla="*/ 0 h 1684535"/>
                <a:gd name="connsiteX2" fmla="*/ 5102401 w 5383162"/>
                <a:gd name="connsiteY2" fmla="*/ 0 h 1684535"/>
                <a:gd name="connsiteX3" fmla="*/ 5383162 w 5383162"/>
                <a:gd name="connsiteY3" fmla="*/ 280761 h 1684535"/>
                <a:gd name="connsiteX4" fmla="*/ 5383162 w 5383162"/>
                <a:gd name="connsiteY4" fmla="*/ 1403774 h 1684535"/>
                <a:gd name="connsiteX5" fmla="*/ 5102401 w 5383162"/>
                <a:gd name="connsiteY5" fmla="*/ 1684535 h 1684535"/>
                <a:gd name="connsiteX6" fmla="*/ 280761 w 5383162"/>
                <a:gd name="connsiteY6" fmla="*/ 1684535 h 1684535"/>
                <a:gd name="connsiteX7" fmla="*/ 0 w 5383162"/>
                <a:gd name="connsiteY7" fmla="*/ 1403774 h 1684535"/>
                <a:gd name="connsiteX8" fmla="*/ 0 w 5383162"/>
                <a:gd name="connsiteY8" fmla="*/ 280761 h 1684535"/>
                <a:gd name="connsiteX0" fmla="*/ 257555 w 5640717"/>
                <a:gd name="connsiteY0" fmla="*/ 280761 h 1684535"/>
                <a:gd name="connsiteX1" fmla="*/ 538316 w 5640717"/>
                <a:gd name="connsiteY1" fmla="*/ 0 h 1684535"/>
                <a:gd name="connsiteX2" fmla="*/ 5359956 w 5640717"/>
                <a:gd name="connsiteY2" fmla="*/ 0 h 1684535"/>
                <a:gd name="connsiteX3" fmla="*/ 5640717 w 5640717"/>
                <a:gd name="connsiteY3" fmla="*/ 280761 h 1684535"/>
                <a:gd name="connsiteX4" fmla="*/ 5640717 w 5640717"/>
                <a:gd name="connsiteY4" fmla="*/ 1403774 h 1684535"/>
                <a:gd name="connsiteX5" fmla="*/ 5359956 w 5640717"/>
                <a:gd name="connsiteY5" fmla="*/ 1684535 h 1684535"/>
                <a:gd name="connsiteX6" fmla="*/ 0 w 5640717"/>
                <a:gd name="connsiteY6" fmla="*/ 1677161 h 1684535"/>
                <a:gd name="connsiteX7" fmla="*/ 257555 w 5640717"/>
                <a:gd name="connsiteY7" fmla="*/ 1403774 h 1684535"/>
                <a:gd name="connsiteX8" fmla="*/ 257555 w 5640717"/>
                <a:gd name="connsiteY8" fmla="*/ 280761 h 1684535"/>
                <a:gd name="connsiteX0" fmla="*/ 257555 w 5640717"/>
                <a:gd name="connsiteY0" fmla="*/ 280761 h 1684535"/>
                <a:gd name="connsiteX1" fmla="*/ 538316 w 5640717"/>
                <a:gd name="connsiteY1" fmla="*/ 0 h 1684535"/>
                <a:gd name="connsiteX2" fmla="*/ 5359956 w 5640717"/>
                <a:gd name="connsiteY2" fmla="*/ 0 h 1684535"/>
                <a:gd name="connsiteX3" fmla="*/ 5640717 w 5640717"/>
                <a:gd name="connsiteY3" fmla="*/ 280761 h 1684535"/>
                <a:gd name="connsiteX4" fmla="*/ 5640717 w 5640717"/>
                <a:gd name="connsiteY4" fmla="*/ 1403774 h 1684535"/>
                <a:gd name="connsiteX5" fmla="*/ 5359956 w 5640717"/>
                <a:gd name="connsiteY5" fmla="*/ 1684535 h 1684535"/>
                <a:gd name="connsiteX6" fmla="*/ 0 w 5640717"/>
                <a:gd name="connsiteY6" fmla="*/ 1677161 h 1684535"/>
                <a:gd name="connsiteX7" fmla="*/ 257555 w 5640717"/>
                <a:gd name="connsiteY7" fmla="*/ 1403774 h 1684535"/>
                <a:gd name="connsiteX8" fmla="*/ 257555 w 5640717"/>
                <a:gd name="connsiteY8" fmla="*/ 280761 h 1684535"/>
                <a:gd name="connsiteX0" fmla="*/ 257555 w 5640717"/>
                <a:gd name="connsiteY0" fmla="*/ 280761 h 1684535"/>
                <a:gd name="connsiteX1" fmla="*/ 538316 w 5640717"/>
                <a:gd name="connsiteY1" fmla="*/ 0 h 1684535"/>
                <a:gd name="connsiteX2" fmla="*/ 5359956 w 5640717"/>
                <a:gd name="connsiteY2" fmla="*/ 0 h 1684535"/>
                <a:gd name="connsiteX3" fmla="*/ 5640717 w 5640717"/>
                <a:gd name="connsiteY3" fmla="*/ 280761 h 1684535"/>
                <a:gd name="connsiteX4" fmla="*/ 5640717 w 5640717"/>
                <a:gd name="connsiteY4" fmla="*/ 1403774 h 1684535"/>
                <a:gd name="connsiteX5" fmla="*/ 5359956 w 5640717"/>
                <a:gd name="connsiteY5" fmla="*/ 1684535 h 1684535"/>
                <a:gd name="connsiteX6" fmla="*/ 0 w 5640717"/>
                <a:gd name="connsiteY6" fmla="*/ 1677161 h 1684535"/>
                <a:gd name="connsiteX7" fmla="*/ 264929 w 5640717"/>
                <a:gd name="connsiteY7" fmla="*/ 1507012 h 1684535"/>
                <a:gd name="connsiteX8" fmla="*/ 257555 w 5640717"/>
                <a:gd name="connsiteY8" fmla="*/ 280761 h 168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17" h="1684535">
                  <a:moveTo>
                    <a:pt x="257555" y="280761"/>
                  </a:moveTo>
                  <a:cubicBezTo>
                    <a:pt x="257555" y="125701"/>
                    <a:pt x="383256" y="0"/>
                    <a:pt x="538316" y="0"/>
                  </a:cubicBezTo>
                  <a:lnTo>
                    <a:pt x="5359956" y="0"/>
                  </a:lnTo>
                  <a:cubicBezTo>
                    <a:pt x="5515016" y="0"/>
                    <a:pt x="5640717" y="125701"/>
                    <a:pt x="5640717" y="280761"/>
                  </a:cubicBezTo>
                  <a:lnTo>
                    <a:pt x="5640717" y="1403774"/>
                  </a:lnTo>
                  <a:cubicBezTo>
                    <a:pt x="5640717" y="1558834"/>
                    <a:pt x="5515016" y="1684535"/>
                    <a:pt x="5359956" y="1684535"/>
                  </a:cubicBezTo>
                  <a:lnTo>
                    <a:pt x="0" y="1677161"/>
                  </a:lnTo>
                  <a:cubicBezTo>
                    <a:pt x="7172" y="1669787"/>
                    <a:pt x="264929" y="1514588"/>
                    <a:pt x="264929" y="1507012"/>
                  </a:cubicBezTo>
                  <a:lnTo>
                    <a:pt x="257555" y="280761"/>
                  </a:lnTo>
                  <a:close/>
                </a:path>
              </a:pathLst>
            </a:cu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endParaRPr lang="en-US" dirty="0"/>
            </a:p>
          </p:txBody>
        </p:sp>
        <p:sp>
          <p:nvSpPr>
            <p:cNvPr id="21" name="TextBox 20">
              <a:extLst>
                <a:ext uri="{FF2B5EF4-FFF2-40B4-BE49-F238E27FC236}">
                  <a16:creationId xmlns:a16="http://schemas.microsoft.com/office/drawing/2014/main" id="{7BF8E265-BE31-45E7-8C2B-17D5AF62A2BC}"/>
                </a:ext>
              </a:extLst>
            </p:cNvPr>
            <p:cNvSpPr txBox="1"/>
            <p:nvPr/>
          </p:nvSpPr>
          <p:spPr>
            <a:xfrm>
              <a:off x="4462080" y="4482627"/>
              <a:ext cx="4930137" cy="1594988"/>
            </a:xfrm>
            <a:prstGeom prst="rect">
              <a:avLst/>
            </a:prstGeom>
            <a:noFill/>
            <a:ln w="12700">
              <a:noFill/>
            </a:ln>
          </p:spPr>
          <p:txBody>
            <a:bodyPr wrap="square" lIns="0" tIns="0" rIns="0" bIns="0" rtlCol="0">
              <a:spAutoFit/>
            </a:bodyPr>
            <a:lstStyle/>
            <a:p>
              <a:pPr>
                <a:lnSpc>
                  <a:spcPts val="2120"/>
                </a:lnSpc>
              </a:pPr>
              <a:r>
                <a:rPr lang="en-US" sz="1600" spc="5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The gap between Netflix usage on weekends and weekdays also shrank as homebound customers had more opportunities to consume programming on weekdays, said Craig Labovitz, chief technology officer of Nokia Deepfield, the telecom-equipment maker’s network analysis unit.</a:t>
              </a:r>
            </a:p>
          </p:txBody>
        </p:sp>
      </p:grpSp>
    </p:spTree>
    <p:extLst>
      <p:ext uri="{BB962C8B-B14F-4D97-AF65-F5344CB8AC3E}">
        <p14:creationId xmlns:p14="http://schemas.microsoft.com/office/powerpoint/2010/main" val="288426178"/>
      </p:ext>
    </p:extLst>
  </p:cSld>
  <p:clrMapOvr>
    <a:masterClrMapping/>
  </p:clrMapOvr>
  <p:transition spd="slow">
    <p:wipe dir="r"/>
  </p:transition>
</p:sld>
</file>

<file path=ppt/theme/theme1.xml><?xml version="1.0" encoding="utf-8"?>
<a:theme xmlns:a="http://schemas.openxmlformats.org/drawingml/2006/main" name="Theme1-HA2018">
  <a:themeElements>
    <a:clrScheme name="Custom 8">
      <a:dk1>
        <a:srgbClr val="182D43"/>
      </a:dk1>
      <a:lt1>
        <a:srgbClr val="FFFFFF"/>
      </a:lt1>
      <a:dk2>
        <a:srgbClr val="145F7B"/>
      </a:dk2>
      <a:lt2>
        <a:srgbClr val="EEECE1"/>
      </a:lt2>
      <a:accent1>
        <a:srgbClr val="CFDC27"/>
      </a:accent1>
      <a:accent2>
        <a:srgbClr val="182C43"/>
      </a:accent2>
      <a:accent3>
        <a:srgbClr val="EAAE21"/>
      </a:accent3>
      <a:accent4>
        <a:srgbClr val="CFDC27"/>
      </a:accent4>
      <a:accent5>
        <a:srgbClr val="A070B0"/>
      </a:accent5>
      <a:accent6>
        <a:srgbClr val="5F3E97"/>
      </a:accent6>
      <a:hlink>
        <a:srgbClr val="9DA71B"/>
      </a:hlink>
      <a:folHlink>
        <a:srgbClr val="182D4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HA2018" id="{50BDDD83-0147-7441-829C-6F2E5EE4FC4D}" vid="{71C45223-F09C-2D49-B4D9-10BD647903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619D87EA99194EA07556E319C5C65B" ma:contentTypeVersion="15" ma:contentTypeDescription="Create a new document." ma:contentTypeScope="" ma:versionID="8063d5a4ba339312a21d8cc0191cc862">
  <xsd:schema xmlns:xsd="http://www.w3.org/2001/XMLSchema" xmlns:xs="http://www.w3.org/2001/XMLSchema" xmlns:p="http://schemas.microsoft.com/office/2006/metadata/properties" xmlns:ns2="93a1f4a5-9771-43a8-b685-6555d88f8e66" xmlns:ns3="00f71eb1-e58e-43f8-8c84-c7aee78b066e" targetNamespace="http://schemas.microsoft.com/office/2006/metadata/properties" ma:root="true" ma:fieldsID="ec857f92ccf1910fd8863bfa08212ba7" ns2:_="" ns3:_="">
    <xsd:import namespace="93a1f4a5-9771-43a8-b685-6555d88f8e66"/>
    <xsd:import namespace="00f71eb1-e58e-43f8-8c84-c7aee78b06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a1f4a5-9771-43a8-b685-6555d88f8e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dcf278-c9af-4212-8194-815357aad7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f71eb1-e58e-43f8-8c84-c7aee78b066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54b468d-9eb3-4850-946a-7d1822bb3f3e}" ma:internalName="TaxCatchAll" ma:showField="CatchAllData" ma:web="00f71eb1-e58e-43f8-8c84-c7aee78b06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0f71eb1-e58e-43f8-8c84-c7aee78b066e" xsi:nil="true"/>
    <lcf76f155ced4ddcb4097134ff3c332f xmlns="93a1f4a5-9771-43a8-b685-6555d88f8e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7FF7E-BC0B-4FAE-B2AE-C0C9C1D512EF}"/>
</file>

<file path=customXml/itemProps2.xml><?xml version="1.0" encoding="utf-8"?>
<ds:datastoreItem xmlns:ds="http://schemas.openxmlformats.org/officeDocument/2006/customXml" ds:itemID="{820F925E-BDC3-492D-9891-E15E1C5F1BE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2459FE4-59BE-4060-9E05-1C3FC9D761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22861</TotalTime>
  <Words>446</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.AppleSystemUIFont</vt:lpstr>
      <vt:lpstr>Arial</vt:lpstr>
      <vt:lpstr>Calibri</vt:lpstr>
      <vt:lpstr>Constantia</vt:lpstr>
      <vt:lpstr>Franklin Gothic Book</vt:lpstr>
      <vt:lpstr>Segoe UI</vt:lpstr>
      <vt:lpstr>Wingdings</vt:lpstr>
      <vt:lpstr>Theme1-HA2018</vt:lpstr>
      <vt:lpstr>PowerPoint Presentation</vt:lpstr>
      <vt:lpstr>Setting the Stage</vt:lpstr>
      <vt:lpstr>Nokia Deepfield Campaign Capitalizes on News Cycle</vt:lpstr>
      <vt:lpstr>Humanizing the Nokia Story Extended Media Reach</vt:lpstr>
      <vt:lpstr>PowerPoint Presentation</vt:lpstr>
      <vt:lpstr>PowerPoint Presentation</vt:lpstr>
      <vt:lpstr>Sustaining the Nokia Deepfield Campaign</vt:lpstr>
      <vt:lpstr>PowerPoint Presentation</vt:lpstr>
      <vt:lpstr>Sustaining the Nokia Deepfield Campaign</vt:lpstr>
      <vt:lpstr>Let’s connect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Chauncey Hill</cp:lastModifiedBy>
  <cp:revision>903</cp:revision>
  <cp:lastPrinted>2021-04-06T22:24:46Z</cp:lastPrinted>
  <dcterms:created xsi:type="dcterms:W3CDTF">2018-10-01T18:13:25Z</dcterms:created>
  <dcterms:modified xsi:type="dcterms:W3CDTF">2022-10-20T22:34:56Z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0x01010084619D87EA99194EA07556E319C5C65B</vt:lpwstr>
  </property>
</Properties>
</file>