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4"/>
  </p:sldMasterIdLst>
  <p:notesMasterIdLst>
    <p:notesMasterId r:id="rId38"/>
  </p:notesMasterIdLst>
  <p:sldIdLst>
    <p:sldId id="813" r:id="rId5"/>
    <p:sldId id="425" r:id="rId6"/>
    <p:sldId id="401" r:id="rId7"/>
    <p:sldId id="426" r:id="rId8"/>
    <p:sldId id="418" r:id="rId9"/>
    <p:sldId id="428" r:id="rId10"/>
    <p:sldId id="415" r:id="rId11"/>
    <p:sldId id="363" r:id="rId12"/>
    <p:sldId id="373" r:id="rId13"/>
    <p:sldId id="406" r:id="rId14"/>
    <p:sldId id="407" r:id="rId15"/>
    <p:sldId id="408" r:id="rId16"/>
    <p:sldId id="332" r:id="rId17"/>
    <p:sldId id="371" r:id="rId18"/>
    <p:sldId id="409" r:id="rId19"/>
    <p:sldId id="410" r:id="rId20"/>
    <p:sldId id="434" r:id="rId21"/>
    <p:sldId id="381" r:id="rId22"/>
    <p:sldId id="433" r:id="rId23"/>
    <p:sldId id="387" r:id="rId24"/>
    <p:sldId id="388" r:id="rId25"/>
    <p:sldId id="421" r:id="rId26"/>
    <p:sldId id="342" r:id="rId27"/>
    <p:sldId id="403" r:id="rId28"/>
    <p:sldId id="344" r:id="rId29"/>
    <p:sldId id="343" r:id="rId30"/>
    <p:sldId id="413" r:id="rId31"/>
    <p:sldId id="414" r:id="rId32"/>
    <p:sldId id="347" r:id="rId33"/>
    <p:sldId id="396" r:id="rId34"/>
    <p:sldId id="397" r:id="rId35"/>
    <p:sldId id="376" r:id="rId36"/>
    <p:sldId id="819" r:id="rId3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ly Trom" initials="KT" lastIdx="1" clrIdx="0">
    <p:extLst>
      <p:ext uri="{19B8F6BF-5375-455C-9EA6-DF929625EA0E}">
        <p15:presenceInfo xmlns:p15="http://schemas.microsoft.com/office/powerpoint/2012/main" userId="S-1-5-21-3998682035-2425617867-1885180192-6208" providerId="AD"/>
      </p:ext>
    </p:extLst>
  </p:cmAuthor>
  <p:cmAuthor id="2" name="Pouneh Lechner" initials="PL" lastIdx="11" clrIdx="1">
    <p:extLst>
      <p:ext uri="{19B8F6BF-5375-455C-9EA6-DF929625EA0E}">
        <p15:presenceInfo xmlns:p15="http://schemas.microsoft.com/office/powerpoint/2012/main" userId="S-1-5-21-3998682035-2425617867-1885180192-47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300"/>
    <a:srgbClr val="D2EB00"/>
    <a:srgbClr val="D1DD27"/>
    <a:srgbClr val="DDE744"/>
    <a:srgbClr val="192E42"/>
    <a:srgbClr val="E65303"/>
    <a:srgbClr val="CDFC27"/>
    <a:srgbClr val="182D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14" autoAdjust="0"/>
    <p:restoredTop sz="92640" autoAdjust="0"/>
  </p:normalViewPr>
  <p:slideViewPr>
    <p:cSldViewPr snapToGrid="0" snapToObjects="1">
      <p:cViewPr varScale="1">
        <p:scale>
          <a:sx n="113" d="100"/>
          <a:sy n="113" d="100"/>
        </p:scale>
        <p:origin x="192" y="5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68" d="100"/>
          <a:sy n="168" d="100"/>
        </p:scale>
        <p:origin x="473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0.xml"/><Relationship Id="rId2" Type="http://schemas.openxmlformats.org/officeDocument/2006/relationships/slide" Target="slides/slide8.xml"/><Relationship Id="rId1" Type="http://schemas.openxmlformats.org/officeDocument/2006/relationships/slide" Target="slides/slide6.xml"/><Relationship Id="rId5" Type="http://schemas.openxmlformats.org/officeDocument/2006/relationships/slide" Target="slides/slide12.xml"/><Relationship Id="rId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F2AD84-83EE-41F2-825E-6C1E744A51F4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FA14C5-84C3-42CF-89C6-ABD2C3D288CF}">
      <dgm:prSet phldrT="[Text]"/>
      <dgm:spPr/>
      <dgm:t>
        <a:bodyPr/>
        <a:lstStyle/>
        <a:p>
          <a:r>
            <a:rPr lang="en-US" dirty="0"/>
            <a:t>Product Management</a:t>
          </a:r>
        </a:p>
      </dgm:t>
    </dgm:pt>
    <dgm:pt modelId="{C4E467BA-6ECE-41CA-AA04-4C92AC44842F}" type="parTrans" cxnId="{E6C77B88-8BC8-40B3-B36D-70DFEA1053E0}">
      <dgm:prSet/>
      <dgm:spPr/>
      <dgm:t>
        <a:bodyPr/>
        <a:lstStyle/>
        <a:p>
          <a:endParaRPr lang="en-US"/>
        </a:p>
      </dgm:t>
    </dgm:pt>
    <dgm:pt modelId="{CD5640DD-831F-4C3B-8852-884BE6FCC6FB}" type="sibTrans" cxnId="{E6C77B88-8BC8-40B3-B36D-70DFEA1053E0}">
      <dgm:prSet/>
      <dgm:spPr/>
      <dgm:t>
        <a:bodyPr/>
        <a:lstStyle/>
        <a:p>
          <a:endParaRPr lang="en-US"/>
        </a:p>
      </dgm:t>
    </dgm:pt>
    <dgm:pt modelId="{E3C0B694-FC5E-4E79-B4BA-DDAD141318F8}">
      <dgm:prSet phldrT="[Text]"/>
      <dgm:spPr/>
      <dgm:t>
        <a:bodyPr/>
        <a:lstStyle/>
        <a:p>
          <a:r>
            <a:rPr lang="en-US" dirty="0"/>
            <a:t>R&amp;D</a:t>
          </a:r>
        </a:p>
      </dgm:t>
    </dgm:pt>
    <dgm:pt modelId="{F38F09F2-BF87-4998-B55B-DFE5953D1589}" type="parTrans" cxnId="{E09381DB-9E25-49A8-B49B-86D832E98997}">
      <dgm:prSet/>
      <dgm:spPr/>
      <dgm:t>
        <a:bodyPr/>
        <a:lstStyle/>
        <a:p>
          <a:endParaRPr lang="en-US"/>
        </a:p>
      </dgm:t>
    </dgm:pt>
    <dgm:pt modelId="{7E7038B9-600C-4B73-A383-2A3169038230}" type="sibTrans" cxnId="{E09381DB-9E25-49A8-B49B-86D832E98997}">
      <dgm:prSet/>
      <dgm:spPr/>
      <dgm:t>
        <a:bodyPr/>
        <a:lstStyle/>
        <a:p>
          <a:endParaRPr lang="en-US"/>
        </a:p>
      </dgm:t>
    </dgm:pt>
    <dgm:pt modelId="{DDAFA8F4-FE57-477D-98DC-1FC6EBDA8187}">
      <dgm:prSet phldrT="[Text]"/>
      <dgm:spPr/>
      <dgm:t>
        <a:bodyPr/>
        <a:lstStyle/>
        <a:p>
          <a:r>
            <a:rPr lang="en-US" dirty="0"/>
            <a:t>Engineering</a:t>
          </a:r>
        </a:p>
      </dgm:t>
    </dgm:pt>
    <dgm:pt modelId="{0A4CF204-D054-44C6-8DA6-CFE221CE1E3C}" type="parTrans" cxnId="{3321AA89-B574-4162-9E9F-20E331779766}">
      <dgm:prSet/>
      <dgm:spPr/>
      <dgm:t>
        <a:bodyPr/>
        <a:lstStyle/>
        <a:p>
          <a:endParaRPr lang="en-US"/>
        </a:p>
      </dgm:t>
    </dgm:pt>
    <dgm:pt modelId="{23F63F40-966A-417E-9F86-310CAC735FB2}" type="sibTrans" cxnId="{3321AA89-B574-4162-9E9F-20E331779766}">
      <dgm:prSet/>
      <dgm:spPr/>
      <dgm:t>
        <a:bodyPr/>
        <a:lstStyle/>
        <a:p>
          <a:endParaRPr lang="en-US"/>
        </a:p>
      </dgm:t>
    </dgm:pt>
    <dgm:pt modelId="{5CDCCB6C-DF1B-414E-B49D-2D8FF50B5C57}">
      <dgm:prSet phldrT="[Text]"/>
      <dgm:spPr/>
      <dgm:t>
        <a:bodyPr/>
        <a:lstStyle/>
        <a:p>
          <a:r>
            <a:rPr lang="en-US" dirty="0"/>
            <a:t>Senior Executives</a:t>
          </a:r>
        </a:p>
      </dgm:t>
    </dgm:pt>
    <dgm:pt modelId="{3424B5EA-D034-4D7B-8734-EC439C95B848}" type="parTrans" cxnId="{AEDF2038-455B-4C06-9284-3C7EDA853A83}">
      <dgm:prSet/>
      <dgm:spPr/>
      <dgm:t>
        <a:bodyPr/>
        <a:lstStyle/>
        <a:p>
          <a:endParaRPr lang="en-US"/>
        </a:p>
      </dgm:t>
    </dgm:pt>
    <dgm:pt modelId="{F3275147-B7BC-4F6A-8E8E-E4759A25637D}" type="sibTrans" cxnId="{AEDF2038-455B-4C06-9284-3C7EDA853A83}">
      <dgm:prSet/>
      <dgm:spPr/>
      <dgm:t>
        <a:bodyPr/>
        <a:lstStyle/>
        <a:p>
          <a:endParaRPr lang="en-US"/>
        </a:p>
      </dgm:t>
    </dgm:pt>
    <dgm:pt modelId="{08EA1D9F-FB82-4BE8-B25F-3E5FAB02D1FE}">
      <dgm:prSet/>
      <dgm:spPr/>
      <dgm:t>
        <a:bodyPr/>
        <a:lstStyle/>
        <a:p>
          <a:r>
            <a:rPr lang="en-US" dirty="0"/>
            <a:t>Marketing</a:t>
          </a:r>
        </a:p>
      </dgm:t>
    </dgm:pt>
    <dgm:pt modelId="{F2292983-97CC-42D0-A6E5-F45CD1E1B068}" type="parTrans" cxnId="{1C600C5F-2E0E-42DF-A526-C4760DA22298}">
      <dgm:prSet/>
      <dgm:spPr/>
      <dgm:t>
        <a:bodyPr/>
        <a:lstStyle/>
        <a:p>
          <a:endParaRPr lang="en-US"/>
        </a:p>
      </dgm:t>
    </dgm:pt>
    <dgm:pt modelId="{33260AC5-1508-4B2E-8191-679716CEA360}" type="sibTrans" cxnId="{1C600C5F-2E0E-42DF-A526-C4760DA22298}">
      <dgm:prSet/>
      <dgm:spPr/>
      <dgm:t>
        <a:bodyPr/>
        <a:lstStyle/>
        <a:p>
          <a:endParaRPr lang="en-US"/>
        </a:p>
      </dgm:t>
    </dgm:pt>
    <dgm:pt modelId="{98428026-A281-4079-84BC-6B4155A9066E}">
      <dgm:prSet/>
      <dgm:spPr/>
      <dgm:t>
        <a:bodyPr/>
        <a:lstStyle/>
        <a:p>
          <a:r>
            <a:rPr lang="en-US" dirty="0"/>
            <a:t>Sales</a:t>
          </a:r>
        </a:p>
      </dgm:t>
    </dgm:pt>
    <dgm:pt modelId="{533A90F6-B9CD-43B5-8077-0A7E82656CA7}" type="parTrans" cxnId="{F70CB6BB-307B-4EC8-9852-BA1CC3D56702}">
      <dgm:prSet/>
      <dgm:spPr/>
      <dgm:t>
        <a:bodyPr/>
        <a:lstStyle/>
        <a:p>
          <a:endParaRPr lang="en-US"/>
        </a:p>
      </dgm:t>
    </dgm:pt>
    <dgm:pt modelId="{2A4C5385-0E8B-4314-8D30-2B8088D23D22}" type="sibTrans" cxnId="{F70CB6BB-307B-4EC8-9852-BA1CC3D56702}">
      <dgm:prSet/>
      <dgm:spPr/>
      <dgm:t>
        <a:bodyPr/>
        <a:lstStyle/>
        <a:p>
          <a:endParaRPr lang="en-US"/>
        </a:p>
      </dgm:t>
    </dgm:pt>
    <dgm:pt modelId="{290D15A8-309C-4D9F-9572-A47FB793F4A3}">
      <dgm:prSet/>
      <dgm:spPr/>
      <dgm:t>
        <a:bodyPr/>
        <a:lstStyle/>
        <a:p>
          <a:r>
            <a:rPr lang="en-US" dirty="0"/>
            <a:t>HR</a:t>
          </a:r>
        </a:p>
      </dgm:t>
    </dgm:pt>
    <dgm:pt modelId="{47EB35E5-488D-4259-A5D7-F6FDFEABE95D}" type="parTrans" cxnId="{33F7C5AC-20D3-4A3F-8D21-798A67FCF1BF}">
      <dgm:prSet/>
      <dgm:spPr/>
      <dgm:t>
        <a:bodyPr/>
        <a:lstStyle/>
        <a:p>
          <a:endParaRPr lang="en-US"/>
        </a:p>
      </dgm:t>
    </dgm:pt>
    <dgm:pt modelId="{F0A73469-8ACB-4B96-841A-C1208AC4EB62}" type="sibTrans" cxnId="{33F7C5AC-20D3-4A3F-8D21-798A67FCF1BF}">
      <dgm:prSet/>
      <dgm:spPr/>
      <dgm:t>
        <a:bodyPr/>
        <a:lstStyle/>
        <a:p>
          <a:endParaRPr lang="en-US"/>
        </a:p>
      </dgm:t>
    </dgm:pt>
    <dgm:pt modelId="{8AB572B9-F484-4C34-B8C7-C557A9204BA1}" type="pres">
      <dgm:prSet presAssocID="{4DF2AD84-83EE-41F2-825E-6C1E744A51F4}" presName="cycle" presStyleCnt="0">
        <dgm:presLayoutVars>
          <dgm:dir/>
          <dgm:resizeHandles val="exact"/>
        </dgm:presLayoutVars>
      </dgm:prSet>
      <dgm:spPr/>
    </dgm:pt>
    <dgm:pt modelId="{BEEF42A2-283E-4D85-AA61-E73EE97B2E7C}" type="pres">
      <dgm:prSet presAssocID="{08EA1D9F-FB82-4BE8-B25F-3E5FAB02D1FE}" presName="node" presStyleLbl="node1" presStyleIdx="0" presStyleCnt="7">
        <dgm:presLayoutVars>
          <dgm:bulletEnabled val="1"/>
        </dgm:presLayoutVars>
      </dgm:prSet>
      <dgm:spPr/>
    </dgm:pt>
    <dgm:pt modelId="{ED4ED5C7-8A60-4063-8455-ED3F1DCF54CB}" type="pres">
      <dgm:prSet presAssocID="{08EA1D9F-FB82-4BE8-B25F-3E5FAB02D1FE}" presName="spNode" presStyleCnt="0"/>
      <dgm:spPr/>
    </dgm:pt>
    <dgm:pt modelId="{5E9D49E8-54BA-4BDE-B601-D9F024DD1B6E}" type="pres">
      <dgm:prSet presAssocID="{33260AC5-1508-4B2E-8191-679716CEA360}" presName="sibTrans" presStyleLbl="sibTrans1D1" presStyleIdx="0" presStyleCnt="7"/>
      <dgm:spPr/>
    </dgm:pt>
    <dgm:pt modelId="{3EB9E54E-6A53-4363-A675-56B68C2F5664}" type="pres">
      <dgm:prSet presAssocID="{98428026-A281-4079-84BC-6B4155A9066E}" presName="node" presStyleLbl="node1" presStyleIdx="1" presStyleCnt="7">
        <dgm:presLayoutVars>
          <dgm:bulletEnabled val="1"/>
        </dgm:presLayoutVars>
      </dgm:prSet>
      <dgm:spPr/>
    </dgm:pt>
    <dgm:pt modelId="{B5748662-77B5-4F4A-82B3-44B2E892BD0D}" type="pres">
      <dgm:prSet presAssocID="{98428026-A281-4079-84BC-6B4155A9066E}" presName="spNode" presStyleCnt="0"/>
      <dgm:spPr/>
    </dgm:pt>
    <dgm:pt modelId="{50DE176C-E15A-4812-9854-DCD17312F58D}" type="pres">
      <dgm:prSet presAssocID="{2A4C5385-0E8B-4314-8D30-2B8088D23D22}" presName="sibTrans" presStyleLbl="sibTrans1D1" presStyleIdx="1" presStyleCnt="7"/>
      <dgm:spPr/>
    </dgm:pt>
    <dgm:pt modelId="{3DD4FC89-EFC0-4C97-A267-54056766BF06}" type="pres">
      <dgm:prSet presAssocID="{290D15A8-309C-4D9F-9572-A47FB793F4A3}" presName="node" presStyleLbl="node1" presStyleIdx="2" presStyleCnt="7">
        <dgm:presLayoutVars>
          <dgm:bulletEnabled val="1"/>
        </dgm:presLayoutVars>
      </dgm:prSet>
      <dgm:spPr/>
    </dgm:pt>
    <dgm:pt modelId="{D2C6E2AA-CD67-4814-B3F9-5E256DE34D8E}" type="pres">
      <dgm:prSet presAssocID="{290D15A8-309C-4D9F-9572-A47FB793F4A3}" presName="spNode" presStyleCnt="0"/>
      <dgm:spPr/>
    </dgm:pt>
    <dgm:pt modelId="{ECF8E788-41DA-4595-B1A5-9A092B89D4B0}" type="pres">
      <dgm:prSet presAssocID="{F0A73469-8ACB-4B96-841A-C1208AC4EB62}" presName="sibTrans" presStyleLbl="sibTrans1D1" presStyleIdx="2" presStyleCnt="7"/>
      <dgm:spPr/>
    </dgm:pt>
    <dgm:pt modelId="{12B3659A-CEA3-40D5-800C-A198CBB9AB47}" type="pres">
      <dgm:prSet presAssocID="{59FA14C5-84C3-42CF-89C6-ABD2C3D288CF}" presName="node" presStyleLbl="node1" presStyleIdx="3" presStyleCnt="7">
        <dgm:presLayoutVars>
          <dgm:bulletEnabled val="1"/>
        </dgm:presLayoutVars>
      </dgm:prSet>
      <dgm:spPr/>
    </dgm:pt>
    <dgm:pt modelId="{F26089EA-DF13-4095-9FCD-0B15CB174348}" type="pres">
      <dgm:prSet presAssocID="{59FA14C5-84C3-42CF-89C6-ABD2C3D288CF}" presName="spNode" presStyleCnt="0"/>
      <dgm:spPr/>
    </dgm:pt>
    <dgm:pt modelId="{E88B0859-65D8-40B1-A746-A59912A16831}" type="pres">
      <dgm:prSet presAssocID="{CD5640DD-831F-4C3B-8852-884BE6FCC6FB}" presName="sibTrans" presStyleLbl="sibTrans1D1" presStyleIdx="3" presStyleCnt="7"/>
      <dgm:spPr/>
    </dgm:pt>
    <dgm:pt modelId="{3565E41B-172B-4572-9DF6-923B958AF4CD}" type="pres">
      <dgm:prSet presAssocID="{E3C0B694-FC5E-4E79-B4BA-DDAD141318F8}" presName="node" presStyleLbl="node1" presStyleIdx="4" presStyleCnt="7">
        <dgm:presLayoutVars>
          <dgm:bulletEnabled val="1"/>
        </dgm:presLayoutVars>
      </dgm:prSet>
      <dgm:spPr/>
    </dgm:pt>
    <dgm:pt modelId="{7E6DE596-370C-4893-925A-D039B73FCFF0}" type="pres">
      <dgm:prSet presAssocID="{E3C0B694-FC5E-4E79-B4BA-DDAD141318F8}" presName="spNode" presStyleCnt="0"/>
      <dgm:spPr/>
    </dgm:pt>
    <dgm:pt modelId="{03AC638E-9923-46C4-A9A0-F05748A35B79}" type="pres">
      <dgm:prSet presAssocID="{7E7038B9-600C-4B73-A383-2A3169038230}" presName="sibTrans" presStyleLbl="sibTrans1D1" presStyleIdx="4" presStyleCnt="7"/>
      <dgm:spPr/>
    </dgm:pt>
    <dgm:pt modelId="{97C1B7FC-03E0-4387-919A-767568363533}" type="pres">
      <dgm:prSet presAssocID="{DDAFA8F4-FE57-477D-98DC-1FC6EBDA8187}" presName="node" presStyleLbl="node1" presStyleIdx="5" presStyleCnt="7">
        <dgm:presLayoutVars>
          <dgm:bulletEnabled val="1"/>
        </dgm:presLayoutVars>
      </dgm:prSet>
      <dgm:spPr/>
    </dgm:pt>
    <dgm:pt modelId="{5C815736-75B4-4E9D-BBBC-245BBDCD501B}" type="pres">
      <dgm:prSet presAssocID="{DDAFA8F4-FE57-477D-98DC-1FC6EBDA8187}" presName="spNode" presStyleCnt="0"/>
      <dgm:spPr/>
    </dgm:pt>
    <dgm:pt modelId="{E5AE2559-E6AB-4061-B141-1A9FAA3E05DE}" type="pres">
      <dgm:prSet presAssocID="{23F63F40-966A-417E-9F86-310CAC735FB2}" presName="sibTrans" presStyleLbl="sibTrans1D1" presStyleIdx="5" presStyleCnt="7"/>
      <dgm:spPr/>
    </dgm:pt>
    <dgm:pt modelId="{137C9E73-CF3E-4CCC-9336-5261A0F39E8D}" type="pres">
      <dgm:prSet presAssocID="{5CDCCB6C-DF1B-414E-B49D-2D8FF50B5C57}" presName="node" presStyleLbl="node1" presStyleIdx="6" presStyleCnt="7">
        <dgm:presLayoutVars>
          <dgm:bulletEnabled val="1"/>
        </dgm:presLayoutVars>
      </dgm:prSet>
      <dgm:spPr/>
    </dgm:pt>
    <dgm:pt modelId="{6CE1C311-F352-4F25-8A57-BD5CEB435877}" type="pres">
      <dgm:prSet presAssocID="{5CDCCB6C-DF1B-414E-B49D-2D8FF50B5C57}" presName="spNode" presStyleCnt="0"/>
      <dgm:spPr/>
    </dgm:pt>
    <dgm:pt modelId="{9F74BCF3-B09B-4FD7-9353-89E22CF827AE}" type="pres">
      <dgm:prSet presAssocID="{F3275147-B7BC-4F6A-8E8E-E4759A25637D}" presName="sibTrans" presStyleLbl="sibTrans1D1" presStyleIdx="6" presStyleCnt="7"/>
      <dgm:spPr/>
    </dgm:pt>
  </dgm:ptLst>
  <dgm:cxnLst>
    <dgm:cxn modelId="{B352B705-A610-4BD1-9A04-CD80639D9711}" type="presOf" srcId="{DDAFA8F4-FE57-477D-98DC-1FC6EBDA8187}" destId="{97C1B7FC-03E0-4387-919A-767568363533}" srcOrd="0" destOrd="0" presId="urn:microsoft.com/office/officeart/2005/8/layout/cycle6"/>
    <dgm:cxn modelId="{11923415-6168-43BA-8649-1C1B2B560B83}" type="presOf" srcId="{F0A73469-8ACB-4B96-841A-C1208AC4EB62}" destId="{ECF8E788-41DA-4595-B1A5-9A092B89D4B0}" srcOrd="0" destOrd="0" presId="urn:microsoft.com/office/officeart/2005/8/layout/cycle6"/>
    <dgm:cxn modelId="{2731EE16-B492-4B6A-8A52-9D2AA10AEE90}" type="presOf" srcId="{4DF2AD84-83EE-41F2-825E-6C1E744A51F4}" destId="{8AB572B9-F484-4C34-B8C7-C557A9204BA1}" srcOrd="0" destOrd="0" presId="urn:microsoft.com/office/officeart/2005/8/layout/cycle6"/>
    <dgm:cxn modelId="{55F8AC1A-3CB3-4AB8-94E5-1E690B3BF5B1}" type="presOf" srcId="{E3C0B694-FC5E-4E79-B4BA-DDAD141318F8}" destId="{3565E41B-172B-4572-9DF6-923B958AF4CD}" srcOrd="0" destOrd="0" presId="urn:microsoft.com/office/officeart/2005/8/layout/cycle6"/>
    <dgm:cxn modelId="{A773EB33-23FC-4457-A743-68938B07702D}" type="presOf" srcId="{F3275147-B7BC-4F6A-8E8E-E4759A25637D}" destId="{9F74BCF3-B09B-4FD7-9353-89E22CF827AE}" srcOrd="0" destOrd="0" presId="urn:microsoft.com/office/officeart/2005/8/layout/cycle6"/>
    <dgm:cxn modelId="{AEDF2038-455B-4C06-9284-3C7EDA853A83}" srcId="{4DF2AD84-83EE-41F2-825E-6C1E744A51F4}" destId="{5CDCCB6C-DF1B-414E-B49D-2D8FF50B5C57}" srcOrd="6" destOrd="0" parTransId="{3424B5EA-D034-4D7B-8734-EC439C95B848}" sibTransId="{F3275147-B7BC-4F6A-8E8E-E4759A25637D}"/>
    <dgm:cxn modelId="{B26A0339-DE32-45A7-8718-5711D2AB6F09}" type="presOf" srcId="{08EA1D9F-FB82-4BE8-B25F-3E5FAB02D1FE}" destId="{BEEF42A2-283E-4D85-AA61-E73EE97B2E7C}" srcOrd="0" destOrd="0" presId="urn:microsoft.com/office/officeart/2005/8/layout/cycle6"/>
    <dgm:cxn modelId="{1C600C5F-2E0E-42DF-A526-C4760DA22298}" srcId="{4DF2AD84-83EE-41F2-825E-6C1E744A51F4}" destId="{08EA1D9F-FB82-4BE8-B25F-3E5FAB02D1FE}" srcOrd="0" destOrd="0" parTransId="{F2292983-97CC-42D0-A6E5-F45CD1E1B068}" sibTransId="{33260AC5-1508-4B2E-8191-679716CEA360}"/>
    <dgm:cxn modelId="{F3FACE64-3D99-480B-831E-6B0A801B0038}" type="presOf" srcId="{23F63F40-966A-417E-9F86-310CAC735FB2}" destId="{E5AE2559-E6AB-4061-B141-1A9FAA3E05DE}" srcOrd="0" destOrd="0" presId="urn:microsoft.com/office/officeart/2005/8/layout/cycle6"/>
    <dgm:cxn modelId="{170ED273-79B2-48B1-849E-EE04CF2631C6}" type="presOf" srcId="{59FA14C5-84C3-42CF-89C6-ABD2C3D288CF}" destId="{12B3659A-CEA3-40D5-800C-A198CBB9AB47}" srcOrd="0" destOrd="0" presId="urn:microsoft.com/office/officeart/2005/8/layout/cycle6"/>
    <dgm:cxn modelId="{0C49A175-D925-4F91-ABB3-514FA36B8AB1}" type="presOf" srcId="{5CDCCB6C-DF1B-414E-B49D-2D8FF50B5C57}" destId="{137C9E73-CF3E-4CCC-9336-5261A0F39E8D}" srcOrd="0" destOrd="0" presId="urn:microsoft.com/office/officeart/2005/8/layout/cycle6"/>
    <dgm:cxn modelId="{D0CAA37A-879C-4444-A546-99E50BE8DD79}" type="presOf" srcId="{33260AC5-1508-4B2E-8191-679716CEA360}" destId="{5E9D49E8-54BA-4BDE-B601-D9F024DD1B6E}" srcOrd="0" destOrd="0" presId="urn:microsoft.com/office/officeart/2005/8/layout/cycle6"/>
    <dgm:cxn modelId="{1C5E0087-7F62-4B72-A4A7-C4B5D053EA99}" type="presOf" srcId="{CD5640DD-831F-4C3B-8852-884BE6FCC6FB}" destId="{E88B0859-65D8-40B1-A746-A59912A16831}" srcOrd="0" destOrd="0" presId="urn:microsoft.com/office/officeart/2005/8/layout/cycle6"/>
    <dgm:cxn modelId="{E6C77B88-8BC8-40B3-B36D-70DFEA1053E0}" srcId="{4DF2AD84-83EE-41F2-825E-6C1E744A51F4}" destId="{59FA14C5-84C3-42CF-89C6-ABD2C3D288CF}" srcOrd="3" destOrd="0" parTransId="{C4E467BA-6ECE-41CA-AA04-4C92AC44842F}" sibTransId="{CD5640DD-831F-4C3B-8852-884BE6FCC6FB}"/>
    <dgm:cxn modelId="{3321AA89-B574-4162-9E9F-20E331779766}" srcId="{4DF2AD84-83EE-41F2-825E-6C1E744A51F4}" destId="{DDAFA8F4-FE57-477D-98DC-1FC6EBDA8187}" srcOrd="5" destOrd="0" parTransId="{0A4CF204-D054-44C6-8DA6-CFE221CE1E3C}" sibTransId="{23F63F40-966A-417E-9F86-310CAC735FB2}"/>
    <dgm:cxn modelId="{33F7C5AC-20D3-4A3F-8D21-798A67FCF1BF}" srcId="{4DF2AD84-83EE-41F2-825E-6C1E744A51F4}" destId="{290D15A8-309C-4D9F-9572-A47FB793F4A3}" srcOrd="2" destOrd="0" parTransId="{47EB35E5-488D-4259-A5D7-F6FDFEABE95D}" sibTransId="{F0A73469-8ACB-4B96-841A-C1208AC4EB62}"/>
    <dgm:cxn modelId="{93A76FAF-CA58-4E13-924C-52AD43D2C788}" type="presOf" srcId="{7E7038B9-600C-4B73-A383-2A3169038230}" destId="{03AC638E-9923-46C4-A9A0-F05748A35B79}" srcOrd="0" destOrd="0" presId="urn:microsoft.com/office/officeart/2005/8/layout/cycle6"/>
    <dgm:cxn modelId="{F70CB6BB-307B-4EC8-9852-BA1CC3D56702}" srcId="{4DF2AD84-83EE-41F2-825E-6C1E744A51F4}" destId="{98428026-A281-4079-84BC-6B4155A9066E}" srcOrd="1" destOrd="0" parTransId="{533A90F6-B9CD-43B5-8077-0A7E82656CA7}" sibTransId="{2A4C5385-0E8B-4314-8D30-2B8088D23D22}"/>
    <dgm:cxn modelId="{58C07AC4-5C83-4B69-88CA-14F869477C6F}" type="presOf" srcId="{98428026-A281-4079-84BC-6B4155A9066E}" destId="{3EB9E54E-6A53-4363-A675-56B68C2F5664}" srcOrd="0" destOrd="0" presId="urn:microsoft.com/office/officeart/2005/8/layout/cycle6"/>
    <dgm:cxn modelId="{17E17AD3-B64C-42C1-916A-9E1A5A10ABE0}" type="presOf" srcId="{290D15A8-309C-4D9F-9572-A47FB793F4A3}" destId="{3DD4FC89-EFC0-4C97-A267-54056766BF06}" srcOrd="0" destOrd="0" presId="urn:microsoft.com/office/officeart/2005/8/layout/cycle6"/>
    <dgm:cxn modelId="{E09381DB-9E25-49A8-B49B-86D832E98997}" srcId="{4DF2AD84-83EE-41F2-825E-6C1E744A51F4}" destId="{E3C0B694-FC5E-4E79-B4BA-DDAD141318F8}" srcOrd="4" destOrd="0" parTransId="{F38F09F2-BF87-4998-B55B-DFE5953D1589}" sibTransId="{7E7038B9-600C-4B73-A383-2A3169038230}"/>
    <dgm:cxn modelId="{930F52FD-7987-4AC9-899C-CF5921782E63}" type="presOf" srcId="{2A4C5385-0E8B-4314-8D30-2B8088D23D22}" destId="{50DE176C-E15A-4812-9854-DCD17312F58D}" srcOrd="0" destOrd="0" presId="urn:microsoft.com/office/officeart/2005/8/layout/cycle6"/>
    <dgm:cxn modelId="{F365F480-1879-4C9E-B019-CDC8CFDB7DA3}" type="presParOf" srcId="{8AB572B9-F484-4C34-B8C7-C557A9204BA1}" destId="{BEEF42A2-283E-4D85-AA61-E73EE97B2E7C}" srcOrd="0" destOrd="0" presId="urn:microsoft.com/office/officeart/2005/8/layout/cycle6"/>
    <dgm:cxn modelId="{D7F64390-A30A-4854-AFC9-9095372D50AA}" type="presParOf" srcId="{8AB572B9-F484-4C34-B8C7-C557A9204BA1}" destId="{ED4ED5C7-8A60-4063-8455-ED3F1DCF54CB}" srcOrd="1" destOrd="0" presId="urn:microsoft.com/office/officeart/2005/8/layout/cycle6"/>
    <dgm:cxn modelId="{39539DA7-8802-4BCF-8C21-B66E7904C196}" type="presParOf" srcId="{8AB572B9-F484-4C34-B8C7-C557A9204BA1}" destId="{5E9D49E8-54BA-4BDE-B601-D9F024DD1B6E}" srcOrd="2" destOrd="0" presId="urn:microsoft.com/office/officeart/2005/8/layout/cycle6"/>
    <dgm:cxn modelId="{C86F709F-8F56-4CA8-AA63-2D24A248DFFC}" type="presParOf" srcId="{8AB572B9-F484-4C34-B8C7-C557A9204BA1}" destId="{3EB9E54E-6A53-4363-A675-56B68C2F5664}" srcOrd="3" destOrd="0" presId="urn:microsoft.com/office/officeart/2005/8/layout/cycle6"/>
    <dgm:cxn modelId="{C0230063-08B4-4FFE-A778-3FE4E63EB005}" type="presParOf" srcId="{8AB572B9-F484-4C34-B8C7-C557A9204BA1}" destId="{B5748662-77B5-4F4A-82B3-44B2E892BD0D}" srcOrd="4" destOrd="0" presId="urn:microsoft.com/office/officeart/2005/8/layout/cycle6"/>
    <dgm:cxn modelId="{2051BFB9-02BA-444F-B658-A1A4FFC125AA}" type="presParOf" srcId="{8AB572B9-F484-4C34-B8C7-C557A9204BA1}" destId="{50DE176C-E15A-4812-9854-DCD17312F58D}" srcOrd="5" destOrd="0" presId="urn:microsoft.com/office/officeart/2005/8/layout/cycle6"/>
    <dgm:cxn modelId="{8F365F99-3B3D-4E8C-842D-5B58C26FFF9B}" type="presParOf" srcId="{8AB572B9-F484-4C34-B8C7-C557A9204BA1}" destId="{3DD4FC89-EFC0-4C97-A267-54056766BF06}" srcOrd="6" destOrd="0" presId="urn:microsoft.com/office/officeart/2005/8/layout/cycle6"/>
    <dgm:cxn modelId="{EE023543-9992-472C-A3C1-B3C2A9B5ECBE}" type="presParOf" srcId="{8AB572B9-F484-4C34-B8C7-C557A9204BA1}" destId="{D2C6E2AA-CD67-4814-B3F9-5E256DE34D8E}" srcOrd="7" destOrd="0" presId="urn:microsoft.com/office/officeart/2005/8/layout/cycle6"/>
    <dgm:cxn modelId="{3E41746A-CE4E-48CB-BE91-8110CDAE5B3B}" type="presParOf" srcId="{8AB572B9-F484-4C34-B8C7-C557A9204BA1}" destId="{ECF8E788-41DA-4595-B1A5-9A092B89D4B0}" srcOrd="8" destOrd="0" presId="urn:microsoft.com/office/officeart/2005/8/layout/cycle6"/>
    <dgm:cxn modelId="{CEE3FF74-EFCE-476D-87BA-F4A19E09EC30}" type="presParOf" srcId="{8AB572B9-F484-4C34-B8C7-C557A9204BA1}" destId="{12B3659A-CEA3-40D5-800C-A198CBB9AB47}" srcOrd="9" destOrd="0" presId="urn:microsoft.com/office/officeart/2005/8/layout/cycle6"/>
    <dgm:cxn modelId="{906E8B6F-F34E-4B10-9BBE-D0BB50238F83}" type="presParOf" srcId="{8AB572B9-F484-4C34-B8C7-C557A9204BA1}" destId="{F26089EA-DF13-4095-9FCD-0B15CB174348}" srcOrd="10" destOrd="0" presId="urn:microsoft.com/office/officeart/2005/8/layout/cycle6"/>
    <dgm:cxn modelId="{4F10BB13-8908-4D05-99CB-16A7A6A2F934}" type="presParOf" srcId="{8AB572B9-F484-4C34-B8C7-C557A9204BA1}" destId="{E88B0859-65D8-40B1-A746-A59912A16831}" srcOrd="11" destOrd="0" presId="urn:microsoft.com/office/officeart/2005/8/layout/cycle6"/>
    <dgm:cxn modelId="{0398EA4E-0017-40EB-AA37-EA4A68F063CA}" type="presParOf" srcId="{8AB572B9-F484-4C34-B8C7-C557A9204BA1}" destId="{3565E41B-172B-4572-9DF6-923B958AF4CD}" srcOrd="12" destOrd="0" presId="urn:microsoft.com/office/officeart/2005/8/layout/cycle6"/>
    <dgm:cxn modelId="{94C2411F-9AD7-4EF3-AE0B-B57954251542}" type="presParOf" srcId="{8AB572B9-F484-4C34-B8C7-C557A9204BA1}" destId="{7E6DE596-370C-4893-925A-D039B73FCFF0}" srcOrd="13" destOrd="0" presId="urn:microsoft.com/office/officeart/2005/8/layout/cycle6"/>
    <dgm:cxn modelId="{8E4788C8-ABB1-4693-8D79-87A635D4AD1B}" type="presParOf" srcId="{8AB572B9-F484-4C34-B8C7-C557A9204BA1}" destId="{03AC638E-9923-46C4-A9A0-F05748A35B79}" srcOrd="14" destOrd="0" presId="urn:microsoft.com/office/officeart/2005/8/layout/cycle6"/>
    <dgm:cxn modelId="{18B68CDF-7F19-4828-A6E9-529680847D8F}" type="presParOf" srcId="{8AB572B9-F484-4C34-B8C7-C557A9204BA1}" destId="{97C1B7FC-03E0-4387-919A-767568363533}" srcOrd="15" destOrd="0" presId="urn:microsoft.com/office/officeart/2005/8/layout/cycle6"/>
    <dgm:cxn modelId="{104A8788-2B99-4E67-BF5B-03F978828339}" type="presParOf" srcId="{8AB572B9-F484-4C34-B8C7-C557A9204BA1}" destId="{5C815736-75B4-4E9D-BBBC-245BBDCD501B}" srcOrd="16" destOrd="0" presId="urn:microsoft.com/office/officeart/2005/8/layout/cycle6"/>
    <dgm:cxn modelId="{821FF016-19F9-44E5-A909-BC6545DCDE6B}" type="presParOf" srcId="{8AB572B9-F484-4C34-B8C7-C557A9204BA1}" destId="{E5AE2559-E6AB-4061-B141-1A9FAA3E05DE}" srcOrd="17" destOrd="0" presId="urn:microsoft.com/office/officeart/2005/8/layout/cycle6"/>
    <dgm:cxn modelId="{9399346C-B923-47F6-B715-D7626BC262AE}" type="presParOf" srcId="{8AB572B9-F484-4C34-B8C7-C557A9204BA1}" destId="{137C9E73-CF3E-4CCC-9336-5261A0F39E8D}" srcOrd="18" destOrd="0" presId="urn:microsoft.com/office/officeart/2005/8/layout/cycle6"/>
    <dgm:cxn modelId="{A1227516-EF73-45AD-8D9A-6003C8B081A5}" type="presParOf" srcId="{8AB572B9-F484-4C34-B8C7-C557A9204BA1}" destId="{6CE1C311-F352-4F25-8A57-BD5CEB435877}" srcOrd="19" destOrd="0" presId="urn:microsoft.com/office/officeart/2005/8/layout/cycle6"/>
    <dgm:cxn modelId="{E89BF379-BB26-4CB1-A103-3E6C3109E6A5}" type="presParOf" srcId="{8AB572B9-F484-4C34-B8C7-C557A9204BA1}" destId="{9F74BCF3-B09B-4FD7-9353-89E22CF827AE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EF42A2-283E-4D85-AA61-E73EE97B2E7C}">
      <dsp:nvSpPr>
        <dsp:cNvPr id="0" name=""/>
        <dsp:cNvSpPr/>
      </dsp:nvSpPr>
      <dsp:spPr>
        <a:xfrm>
          <a:off x="3436143" y="1891"/>
          <a:ext cx="1585912" cy="10308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Marketing</a:t>
          </a:r>
        </a:p>
      </dsp:txBody>
      <dsp:txXfrm>
        <a:off x="3486465" y="52213"/>
        <a:ext cx="1485268" cy="930199"/>
      </dsp:txXfrm>
    </dsp:sp>
    <dsp:sp modelId="{5E9D49E8-54BA-4BDE-B601-D9F024DD1B6E}">
      <dsp:nvSpPr>
        <dsp:cNvPr id="0" name=""/>
        <dsp:cNvSpPr/>
      </dsp:nvSpPr>
      <dsp:spPr>
        <a:xfrm>
          <a:off x="1285983" y="517313"/>
          <a:ext cx="5886233" cy="5886233"/>
        </a:xfrm>
        <a:custGeom>
          <a:avLst/>
          <a:gdLst/>
          <a:ahLst/>
          <a:cxnLst/>
          <a:rect l="0" t="0" r="0" b="0"/>
          <a:pathLst>
            <a:path>
              <a:moveTo>
                <a:pt x="3746578" y="111794"/>
              </a:moveTo>
              <a:arcTo wR="2943116" hR="2943116" stAng="17150560" swAng="125679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9E54E-6A53-4363-A675-56B68C2F5664}">
      <dsp:nvSpPr>
        <dsp:cNvPr id="0" name=""/>
        <dsp:cNvSpPr/>
      </dsp:nvSpPr>
      <dsp:spPr>
        <a:xfrm>
          <a:off x="5737165" y="1110005"/>
          <a:ext cx="1585912" cy="10308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Sales</a:t>
          </a:r>
        </a:p>
      </dsp:txBody>
      <dsp:txXfrm>
        <a:off x="5787487" y="1160327"/>
        <a:ext cx="1485268" cy="930199"/>
      </dsp:txXfrm>
    </dsp:sp>
    <dsp:sp modelId="{50DE176C-E15A-4812-9854-DCD17312F58D}">
      <dsp:nvSpPr>
        <dsp:cNvPr id="0" name=""/>
        <dsp:cNvSpPr/>
      </dsp:nvSpPr>
      <dsp:spPr>
        <a:xfrm>
          <a:off x="1285983" y="517313"/>
          <a:ext cx="5886233" cy="5886233"/>
        </a:xfrm>
        <a:custGeom>
          <a:avLst/>
          <a:gdLst/>
          <a:ahLst/>
          <a:cxnLst/>
          <a:rect l="0" t="0" r="0" b="0"/>
          <a:pathLst>
            <a:path>
              <a:moveTo>
                <a:pt x="5580481" y="1636883"/>
              </a:moveTo>
              <a:arcTo wR="2943116" hR="2943116" stAng="20019103" swAng="172646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D4FC89-EFC0-4C97-A267-54056766BF06}">
      <dsp:nvSpPr>
        <dsp:cNvPr id="0" name=""/>
        <dsp:cNvSpPr/>
      </dsp:nvSpPr>
      <dsp:spPr>
        <a:xfrm>
          <a:off x="6305470" y="3599913"/>
          <a:ext cx="1585912" cy="10308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HR</a:t>
          </a:r>
        </a:p>
      </dsp:txBody>
      <dsp:txXfrm>
        <a:off x="6355792" y="3650235"/>
        <a:ext cx="1485268" cy="930199"/>
      </dsp:txXfrm>
    </dsp:sp>
    <dsp:sp modelId="{ECF8E788-41DA-4595-B1A5-9A092B89D4B0}">
      <dsp:nvSpPr>
        <dsp:cNvPr id="0" name=""/>
        <dsp:cNvSpPr/>
      </dsp:nvSpPr>
      <dsp:spPr>
        <a:xfrm>
          <a:off x="1285983" y="517313"/>
          <a:ext cx="5886233" cy="5886233"/>
        </a:xfrm>
        <a:custGeom>
          <a:avLst/>
          <a:gdLst/>
          <a:ahLst/>
          <a:cxnLst/>
          <a:rect l="0" t="0" r="0" b="0"/>
          <a:pathLst>
            <a:path>
              <a:moveTo>
                <a:pt x="5638828" y="4124251"/>
              </a:moveTo>
              <a:arcTo wR="2943116" hR="2943116" stAng="1419647" swAng="135891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3659A-CEA3-40D5-800C-A198CBB9AB47}">
      <dsp:nvSpPr>
        <dsp:cNvPr id="0" name=""/>
        <dsp:cNvSpPr/>
      </dsp:nvSpPr>
      <dsp:spPr>
        <a:xfrm>
          <a:off x="4713114" y="5596665"/>
          <a:ext cx="1585912" cy="10308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Product Management</a:t>
          </a:r>
        </a:p>
      </dsp:txBody>
      <dsp:txXfrm>
        <a:off x="4763436" y="5646987"/>
        <a:ext cx="1485268" cy="930199"/>
      </dsp:txXfrm>
    </dsp:sp>
    <dsp:sp modelId="{E88B0859-65D8-40B1-A746-A59912A16831}">
      <dsp:nvSpPr>
        <dsp:cNvPr id="0" name=""/>
        <dsp:cNvSpPr/>
      </dsp:nvSpPr>
      <dsp:spPr>
        <a:xfrm>
          <a:off x="1285983" y="517313"/>
          <a:ext cx="5886233" cy="5886233"/>
        </a:xfrm>
        <a:custGeom>
          <a:avLst/>
          <a:gdLst/>
          <a:ahLst/>
          <a:cxnLst/>
          <a:rect l="0" t="0" r="0" b="0"/>
          <a:pathLst>
            <a:path>
              <a:moveTo>
                <a:pt x="3417580" y="5847737"/>
              </a:moveTo>
              <a:arcTo wR="2943116" hR="2943116" stAng="4843368" swAng="111326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E41B-172B-4572-9DF6-923B958AF4CD}">
      <dsp:nvSpPr>
        <dsp:cNvPr id="0" name=""/>
        <dsp:cNvSpPr/>
      </dsp:nvSpPr>
      <dsp:spPr>
        <a:xfrm>
          <a:off x="2159173" y="5596665"/>
          <a:ext cx="1585912" cy="10308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R&amp;D</a:t>
          </a:r>
        </a:p>
      </dsp:txBody>
      <dsp:txXfrm>
        <a:off x="2209495" y="5646987"/>
        <a:ext cx="1485268" cy="930199"/>
      </dsp:txXfrm>
    </dsp:sp>
    <dsp:sp modelId="{03AC638E-9923-46C4-A9A0-F05748A35B79}">
      <dsp:nvSpPr>
        <dsp:cNvPr id="0" name=""/>
        <dsp:cNvSpPr/>
      </dsp:nvSpPr>
      <dsp:spPr>
        <a:xfrm>
          <a:off x="1285983" y="517313"/>
          <a:ext cx="5886233" cy="5886233"/>
        </a:xfrm>
        <a:custGeom>
          <a:avLst/>
          <a:gdLst/>
          <a:ahLst/>
          <a:cxnLst/>
          <a:rect l="0" t="0" r="0" b="0"/>
          <a:pathLst>
            <a:path>
              <a:moveTo>
                <a:pt x="910116" y="5071225"/>
              </a:moveTo>
              <a:arcTo wR="2943116" hR="2943116" stAng="8021439" swAng="135891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C1B7FC-03E0-4387-919A-767568363533}">
      <dsp:nvSpPr>
        <dsp:cNvPr id="0" name=""/>
        <dsp:cNvSpPr/>
      </dsp:nvSpPr>
      <dsp:spPr>
        <a:xfrm>
          <a:off x="566816" y="3599913"/>
          <a:ext cx="1585912" cy="10308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Engineering</a:t>
          </a:r>
        </a:p>
      </dsp:txBody>
      <dsp:txXfrm>
        <a:off x="617138" y="3650235"/>
        <a:ext cx="1485268" cy="930199"/>
      </dsp:txXfrm>
    </dsp:sp>
    <dsp:sp modelId="{E5AE2559-E6AB-4061-B141-1A9FAA3E05DE}">
      <dsp:nvSpPr>
        <dsp:cNvPr id="0" name=""/>
        <dsp:cNvSpPr/>
      </dsp:nvSpPr>
      <dsp:spPr>
        <a:xfrm>
          <a:off x="1285983" y="517313"/>
          <a:ext cx="5886233" cy="5886233"/>
        </a:xfrm>
        <a:custGeom>
          <a:avLst/>
          <a:gdLst/>
          <a:ahLst/>
          <a:cxnLst/>
          <a:rect l="0" t="0" r="0" b="0"/>
          <a:pathLst>
            <a:path>
              <a:moveTo>
                <a:pt x="2638" y="3067701"/>
              </a:moveTo>
              <a:arcTo wR="2943116" hR="2943116" stAng="10654434" swAng="172646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7C9E73-CF3E-4CCC-9336-5261A0F39E8D}">
      <dsp:nvSpPr>
        <dsp:cNvPr id="0" name=""/>
        <dsp:cNvSpPr/>
      </dsp:nvSpPr>
      <dsp:spPr>
        <a:xfrm>
          <a:off x="1135122" y="1110005"/>
          <a:ext cx="1585912" cy="10308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Senior Executives</a:t>
          </a:r>
        </a:p>
      </dsp:txBody>
      <dsp:txXfrm>
        <a:off x="1185444" y="1160327"/>
        <a:ext cx="1485268" cy="930199"/>
      </dsp:txXfrm>
    </dsp:sp>
    <dsp:sp modelId="{9F74BCF3-B09B-4FD7-9353-89E22CF827AE}">
      <dsp:nvSpPr>
        <dsp:cNvPr id="0" name=""/>
        <dsp:cNvSpPr/>
      </dsp:nvSpPr>
      <dsp:spPr>
        <a:xfrm>
          <a:off x="1285983" y="517313"/>
          <a:ext cx="5886233" cy="5886233"/>
        </a:xfrm>
        <a:custGeom>
          <a:avLst/>
          <a:gdLst/>
          <a:ahLst/>
          <a:cxnLst/>
          <a:rect l="0" t="0" r="0" b="0"/>
          <a:pathLst>
            <a:path>
              <a:moveTo>
                <a:pt x="1180563" y="586139"/>
              </a:moveTo>
              <a:arcTo wR="2943116" hR="2943116" stAng="13992646" swAng="125679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BED8FE0-048B-F54F-A751-23678D6278F3}" type="datetimeFigureOut">
              <a:rPr lang="en-US" smtClean="0"/>
              <a:t>11/14/22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FCDE64-E5E1-334D-A9B2-224D11830D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03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1pPr>
            <a:lvl2pPr marL="742950" indent="-28575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2pPr>
            <a:lvl3pPr marL="11430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3pPr>
            <a:lvl4pPr marL="16002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4pPr>
            <a:lvl5pPr marL="20574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9pPr>
          </a:lstStyle>
          <a:p>
            <a:pPr eaLnBrk="1" hangingPunct="1"/>
            <a:fld id="{227D21BA-7D80-4050-AB15-A82DB6C0C5A0}" type="slidenum">
              <a:rPr lang="en-US" sz="1200" b="0" smtClean="0">
                <a:latin typeface="Times New Roman" pitchFamily="18" charset="0"/>
              </a:rPr>
              <a:pPr eaLnBrk="1" hangingPunct="1"/>
              <a:t>3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5325"/>
            <a:ext cx="6178550" cy="3476625"/>
          </a:xfrm>
          <a:ln/>
        </p:spPr>
      </p:sp>
      <p:sp>
        <p:nvSpPr>
          <p:cNvPr id="37892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1pPr>
            <a:lvl2pPr marL="742950" indent="-28575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2pPr>
            <a:lvl3pPr marL="11430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3pPr>
            <a:lvl4pPr marL="16002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4pPr>
            <a:lvl5pPr marL="20574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9pPr>
          </a:lstStyle>
          <a:p>
            <a:pPr eaLnBrk="1" hangingPunct="1"/>
            <a:fld id="{055C4E70-C3A8-4FB2-9FD6-8CB8162EF7D7}" type="slidenum">
              <a:rPr lang="en-US" sz="1200" b="0" smtClean="0">
                <a:latin typeface="Times New Roman" pitchFamily="18" charset="0"/>
              </a:rPr>
              <a:pPr eaLnBrk="1" hangingPunct="1"/>
              <a:t>13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5325"/>
            <a:ext cx="6178550" cy="3476625"/>
          </a:xfrm>
          <a:ln/>
        </p:spPr>
      </p:sp>
      <p:sp>
        <p:nvSpPr>
          <p:cNvPr id="47108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1pPr>
            <a:lvl2pPr marL="742950" indent="-28575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2pPr>
            <a:lvl3pPr marL="11430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3pPr>
            <a:lvl4pPr marL="16002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4pPr>
            <a:lvl5pPr marL="20574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9pPr>
          </a:lstStyle>
          <a:p>
            <a:pPr eaLnBrk="1" hangingPunct="1"/>
            <a:fld id="{F700C12B-2479-4C8D-9DC1-68B54F3B2E22}" type="slidenum">
              <a:rPr lang="en-US" sz="1200" b="0" smtClean="0">
                <a:latin typeface="Times New Roman" pitchFamily="18" charset="0"/>
              </a:rPr>
              <a:pPr eaLnBrk="1" hangingPunct="1"/>
              <a:t>14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5325"/>
            <a:ext cx="6178550" cy="3476625"/>
          </a:xfrm>
          <a:ln/>
        </p:spPr>
      </p:sp>
      <p:sp>
        <p:nvSpPr>
          <p:cNvPr id="48132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1pPr>
            <a:lvl2pPr marL="742950" indent="-28575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2pPr>
            <a:lvl3pPr marL="11430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3pPr>
            <a:lvl4pPr marL="16002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4pPr>
            <a:lvl5pPr marL="20574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9pPr>
          </a:lstStyle>
          <a:p>
            <a:pPr eaLnBrk="1" hangingPunct="1"/>
            <a:fld id="{87E5DFB8-AA32-438A-9B00-7549E86EBB7F}" type="slidenum">
              <a:rPr lang="en-US" sz="1200" b="0" smtClean="0">
                <a:latin typeface="Times New Roman" pitchFamily="18" charset="0"/>
              </a:rPr>
              <a:pPr eaLnBrk="1" hangingPunct="1"/>
              <a:t>15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5325"/>
            <a:ext cx="6178550" cy="3476625"/>
          </a:xfrm>
          <a:ln/>
        </p:spPr>
      </p:sp>
      <p:sp>
        <p:nvSpPr>
          <p:cNvPr id="49156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1pPr>
            <a:lvl2pPr marL="742950" indent="-28575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2pPr>
            <a:lvl3pPr marL="11430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3pPr>
            <a:lvl4pPr marL="16002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4pPr>
            <a:lvl5pPr marL="20574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9pPr>
          </a:lstStyle>
          <a:p>
            <a:pPr eaLnBrk="1" hangingPunct="1"/>
            <a:fld id="{B39AAEA2-3F8A-4739-BAA9-58BE8C8D3BB2}" type="slidenum">
              <a:rPr lang="en-US" sz="1200" b="0" smtClean="0">
                <a:latin typeface="Times New Roman" pitchFamily="18" charset="0"/>
              </a:rPr>
              <a:pPr eaLnBrk="1" hangingPunct="1"/>
              <a:t>16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5325"/>
            <a:ext cx="6178550" cy="3476625"/>
          </a:xfrm>
          <a:ln/>
        </p:spPr>
      </p:sp>
      <p:sp>
        <p:nvSpPr>
          <p:cNvPr id="50180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1pPr>
            <a:lvl2pPr marL="742950" indent="-28575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2pPr>
            <a:lvl3pPr marL="11430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3pPr>
            <a:lvl4pPr marL="16002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4pPr>
            <a:lvl5pPr marL="20574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9pPr>
          </a:lstStyle>
          <a:p>
            <a:pPr eaLnBrk="1" hangingPunct="1"/>
            <a:fld id="{DD0D8961-7507-4954-8AE4-55A5DED7B3C0}" type="slidenum">
              <a:rPr lang="en-US" sz="1200" b="0" smtClean="0">
                <a:latin typeface="Times New Roman" pitchFamily="18" charset="0"/>
              </a:rPr>
              <a:pPr eaLnBrk="1" hangingPunct="1"/>
              <a:t>18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5325"/>
            <a:ext cx="6178550" cy="3476625"/>
          </a:xfrm>
          <a:ln/>
        </p:spPr>
      </p:sp>
      <p:sp>
        <p:nvSpPr>
          <p:cNvPr id="51204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1pPr>
            <a:lvl2pPr marL="742950" indent="-28575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2pPr>
            <a:lvl3pPr marL="11430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3pPr>
            <a:lvl4pPr marL="16002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4pPr>
            <a:lvl5pPr marL="20574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9pPr>
          </a:lstStyle>
          <a:p>
            <a:pPr eaLnBrk="1" hangingPunct="1"/>
            <a:fld id="{D970B37D-4908-440A-9E23-D16E8E50F13F}" type="slidenum">
              <a:rPr lang="en-US" sz="1200" b="0" smtClean="0">
                <a:latin typeface="Times New Roman" pitchFamily="18" charset="0"/>
              </a:rPr>
              <a:pPr eaLnBrk="1" hangingPunct="1"/>
              <a:t>19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5325"/>
            <a:ext cx="6178550" cy="3476625"/>
          </a:xfrm>
          <a:ln/>
        </p:spPr>
      </p:sp>
      <p:sp>
        <p:nvSpPr>
          <p:cNvPr id="52228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1pPr>
            <a:lvl2pPr marL="742950" indent="-28575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2pPr>
            <a:lvl3pPr marL="11430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3pPr>
            <a:lvl4pPr marL="16002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4pPr>
            <a:lvl5pPr marL="20574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9pPr>
          </a:lstStyle>
          <a:p>
            <a:pPr eaLnBrk="1" hangingPunct="1"/>
            <a:fld id="{D5846243-DBC2-42FE-84FC-58709700F223}" type="slidenum">
              <a:rPr lang="en-US" sz="1200" b="0" smtClean="0">
                <a:latin typeface="Times New Roman" pitchFamily="18" charset="0"/>
              </a:rPr>
              <a:pPr eaLnBrk="1" hangingPunct="1"/>
              <a:t>20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5325"/>
            <a:ext cx="6178550" cy="3476625"/>
          </a:xfrm>
          <a:ln/>
        </p:spPr>
      </p:sp>
      <p:sp>
        <p:nvSpPr>
          <p:cNvPr id="53252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1pPr>
            <a:lvl2pPr marL="742950" indent="-28575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2pPr>
            <a:lvl3pPr marL="11430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3pPr>
            <a:lvl4pPr marL="16002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4pPr>
            <a:lvl5pPr marL="20574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9pPr>
          </a:lstStyle>
          <a:p>
            <a:pPr eaLnBrk="1" hangingPunct="1"/>
            <a:fld id="{64617F66-53F7-43AE-9882-FCCF5A05172B}" type="slidenum">
              <a:rPr lang="en-US" sz="1200" b="0" smtClean="0">
                <a:latin typeface="Times New Roman" pitchFamily="18" charset="0"/>
              </a:rPr>
              <a:pPr eaLnBrk="1" hangingPunct="1"/>
              <a:t>21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5325"/>
            <a:ext cx="6178550" cy="3476625"/>
          </a:xfrm>
          <a:ln/>
        </p:spPr>
      </p:sp>
      <p:sp>
        <p:nvSpPr>
          <p:cNvPr id="54276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1pPr>
            <a:lvl2pPr marL="742950" indent="-28575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2pPr>
            <a:lvl3pPr marL="11430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3pPr>
            <a:lvl4pPr marL="16002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4pPr>
            <a:lvl5pPr marL="20574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9pPr>
          </a:lstStyle>
          <a:p>
            <a:pPr eaLnBrk="1" hangingPunct="1"/>
            <a:fld id="{AE397D55-9079-47F3-A889-488D48FBE2D2}" type="slidenum">
              <a:rPr lang="en-US" sz="1200" b="0" smtClean="0">
                <a:latin typeface="Times New Roman" pitchFamily="18" charset="0"/>
              </a:rPr>
              <a:pPr eaLnBrk="1" hangingPunct="1"/>
              <a:t>23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5325"/>
            <a:ext cx="6178550" cy="3476625"/>
          </a:xfrm>
          <a:ln/>
        </p:spPr>
      </p:sp>
      <p:sp>
        <p:nvSpPr>
          <p:cNvPr id="55300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1pPr>
            <a:lvl2pPr marL="742950" indent="-28575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2pPr>
            <a:lvl3pPr marL="11430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3pPr>
            <a:lvl4pPr marL="16002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4pPr>
            <a:lvl5pPr marL="20574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9pPr>
          </a:lstStyle>
          <a:p>
            <a:pPr eaLnBrk="1" hangingPunct="1"/>
            <a:fld id="{F5BCA026-E0FB-4C69-9B26-71F0FBCEF8C3}" type="slidenum">
              <a:rPr lang="en-US" sz="1200" b="0" smtClean="0">
                <a:latin typeface="Times New Roman" pitchFamily="18" charset="0"/>
              </a:rPr>
              <a:pPr eaLnBrk="1" hangingPunct="1"/>
              <a:t>24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5325"/>
            <a:ext cx="6178550" cy="3476625"/>
          </a:xfrm>
          <a:ln/>
        </p:spPr>
      </p:sp>
      <p:sp>
        <p:nvSpPr>
          <p:cNvPr id="56324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1pPr>
            <a:lvl2pPr marL="742950" indent="-28575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2pPr>
            <a:lvl3pPr marL="11430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3pPr>
            <a:lvl4pPr marL="16002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4pPr>
            <a:lvl5pPr marL="20574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9pPr>
          </a:lstStyle>
          <a:p>
            <a:pPr eaLnBrk="1" hangingPunct="1"/>
            <a:fld id="{A3494758-D80F-4362-9DEF-C047731C4180}" type="slidenum">
              <a:rPr lang="en-US" sz="1200" b="0" smtClean="0">
                <a:latin typeface="Times New Roman" pitchFamily="18" charset="0"/>
              </a:rPr>
              <a:pPr eaLnBrk="1" hangingPunct="1"/>
              <a:t>5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5325"/>
            <a:ext cx="6178550" cy="3476625"/>
          </a:xfrm>
          <a:ln/>
        </p:spPr>
      </p:sp>
      <p:sp>
        <p:nvSpPr>
          <p:cNvPr id="38916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1pPr>
            <a:lvl2pPr marL="742950" indent="-28575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2pPr>
            <a:lvl3pPr marL="11430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3pPr>
            <a:lvl4pPr marL="16002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4pPr>
            <a:lvl5pPr marL="20574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9pPr>
          </a:lstStyle>
          <a:p>
            <a:pPr eaLnBrk="1" hangingPunct="1"/>
            <a:fld id="{64CFD3C6-1F02-4C4C-ABB6-B33F9F210829}" type="slidenum">
              <a:rPr lang="en-US" sz="1200" b="0" smtClean="0">
                <a:latin typeface="Times New Roman" pitchFamily="18" charset="0"/>
              </a:rPr>
              <a:pPr eaLnBrk="1" hangingPunct="1"/>
              <a:t>25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5325"/>
            <a:ext cx="6178550" cy="3476625"/>
          </a:xfrm>
          <a:ln/>
        </p:spPr>
      </p:sp>
      <p:sp>
        <p:nvSpPr>
          <p:cNvPr id="57348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1pPr>
            <a:lvl2pPr marL="742950" indent="-28575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2pPr>
            <a:lvl3pPr marL="11430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3pPr>
            <a:lvl4pPr marL="16002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4pPr>
            <a:lvl5pPr marL="20574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9pPr>
          </a:lstStyle>
          <a:p>
            <a:pPr eaLnBrk="1" hangingPunct="1"/>
            <a:fld id="{8A24E010-BB21-4EFF-9AE1-E229A42D341D}" type="slidenum">
              <a:rPr lang="en-US" sz="1200" b="0" smtClean="0">
                <a:latin typeface="Times New Roman" pitchFamily="18" charset="0"/>
              </a:rPr>
              <a:pPr eaLnBrk="1" hangingPunct="1"/>
              <a:t>26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5325"/>
            <a:ext cx="6178550" cy="3476625"/>
          </a:xfrm>
          <a:ln/>
        </p:spPr>
      </p:sp>
      <p:sp>
        <p:nvSpPr>
          <p:cNvPr id="58372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1pPr>
            <a:lvl2pPr marL="742950" indent="-28575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2pPr>
            <a:lvl3pPr marL="11430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3pPr>
            <a:lvl4pPr marL="16002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4pPr>
            <a:lvl5pPr marL="20574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9pPr>
          </a:lstStyle>
          <a:p>
            <a:pPr eaLnBrk="1" hangingPunct="1"/>
            <a:fld id="{E0D28DAF-4275-48E8-AB7A-B3960AA572A5}" type="slidenum">
              <a:rPr lang="en-US" sz="1200" b="0" smtClean="0">
                <a:latin typeface="Times New Roman" pitchFamily="18" charset="0"/>
              </a:rPr>
              <a:pPr eaLnBrk="1" hangingPunct="1"/>
              <a:t>27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5325"/>
            <a:ext cx="6178550" cy="3476625"/>
          </a:xfrm>
          <a:ln/>
        </p:spPr>
      </p:sp>
      <p:sp>
        <p:nvSpPr>
          <p:cNvPr id="59396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1pPr>
            <a:lvl2pPr marL="742950" indent="-28575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2pPr>
            <a:lvl3pPr marL="11430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3pPr>
            <a:lvl4pPr marL="16002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4pPr>
            <a:lvl5pPr marL="20574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9pPr>
          </a:lstStyle>
          <a:p>
            <a:pPr eaLnBrk="1" hangingPunct="1"/>
            <a:fld id="{6DED8238-2773-424F-8544-9593F1AA5F00}" type="slidenum">
              <a:rPr lang="en-US" sz="1200" b="0" smtClean="0">
                <a:latin typeface="Times New Roman" pitchFamily="18" charset="0"/>
              </a:rPr>
              <a:pPr eaLnBrk="1" hangingPunct="1"/>
              <a:t>28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5325"/>
            <a:ext cx="6178550" cy="3476625"/>
          </a:xfrm>
          <a:ln/>
        </p:spPr>
      </p:sp>
      <p:sp>
        <p:nvSpPr>
          <p:cNvPr id="60420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1pPr>
            <a:lvl2pPr marL="742950" indent="-28575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2pPr>
            <a:lvl3pPr marL="11430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3pPr>
            <a:lvl4pPr marL="16002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4pPr>
            <a:lvl5pPr marL="20574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9pPr>
          </a:lstStyle>
          <a:p>
            <a:pPr eaLnBrk="1" hangingPunct="1"/>
            <a:fld id="{E76A4633-91E3-45FF-8033-81FD0208E734}" type="slidenum">
              <a:rPr lang="en-US" sz="1200" b="0" smtClean="0">
                <a:latin typeface="Times New Roman" pitchFamily="18" charset="0"/>
              </a:rPr>
              <a:pPr eaLnBrk="1" hangingPunct="1"/>
              <a:t>29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5325"/>
            <a:ext cx="6178550" cy="3476625"/>
          </a:xfrm>
          <a:ln/>
        </p:spPr>
      </p:sp>
      <p:sp>
        <p:nvSpPr>
          <p:cNvPr id="61444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1pPr>
            <a:lvl2pPr marL="742950" indent="-28575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2pPr>
            <a:lvl3pPr marL="11430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3pPr>
            <a:lvl4pPr marL="16002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4pPr>
            <a:lvl5pPr marL="20574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9pPr>
          </a:lstStyle>
          <a:p>
            <a:pPr eaLnBrk="1" hangingPunct="1"/>
            <a:fld id="{AFBE9691-65C9-4B94-9A03-147020262521}" type="slidenum">
              <a:rPr lang="en-US" sz="1200" b="0" smtClean="0">
                <a:latin typeface="Times New Roman" pitchFamily="18" charset="0"/>
              </a:rPr>
              <a:pPr eaLnBrk="1" hangingPunct="1"/>
              <a:t>30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5325"/>
            <a:ext cx="6178550" cy="3476625"/>
          </a:xfrm>
          <a:ln/>
        </p:spPr>
      </p:sp>
      <p:sp>
        <p:nvSpPr>
          <p:cNvPr id="62468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1pPr>
            <a:lvl2pPr marL="742950" indent="-28575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2pPr>
            <a:lvl3pPr marL="11430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3pPr>
            <a:lvl4pPr marL="16002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4pPr>
            <a:lvl5pPr marL="20574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9pPr>
          </a:lstStyle>
          <a:p>
            <a:pPr eaLnBrk="1" hangingPunct="1"/>
            <a:fld id="{D5BBF8A5-DE9A-4170-8FCC-2A966693D3A3}" type="slidenum">
              <a:rPr lang="en-US" sz="1200" b="0" smtClean="0">
                <a:latin typeface="Times New Roman" pitchFamily="18" charset="0"/>
              </a:rPr>
              <a:pPr eaLnBrk="1" hangingPunct="1"/>
              <a:t>31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5325"/>
            <a:ext cx="6178550" cy="3476625"/>
          </a:xfrm>
          <a:ln/>
        </p:spPr>
      </p:sp>
      <p:sp>
        <p:nvSpPr>
          <p:cNvPr id="63492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1pPr>
            <a:lvl2pPr marL="742950" indent="-28575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2pPr>
            <a:lvl3pPr marL="11430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3pPr>
            <a:lvl4pPr marL="16002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4pPr>
            <a:lvl5pPr marL="20574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9pPr>
          </a:lstStyle>
          <a:p>
            <a:pPr eaLnBrk="1" hangingPunct="1"/>
            <a:fld id="{29829F25-3BD3-4145-AC16-C2DC3EDFA7BF}" type="slidenum">
              <a:rPr lang="en-US" sz="1200" b="0" smtClean="0">
                <a:latin typeface="Times New Roman" pitchFamily="18" charset="0"/>
              </a:rPr>
              <a:pPr eaLnBrk="1" hangingPunct="1"/>
              <a:t>32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5325"/>
            <a:ext cx="6178550" cy="3476625"/>
          </a:xfrm>
          <a:ln/>
        </p:spPr>
      </p:sp>
      <p:sp>
        <p:nvSpPr>
          <p:cNvPr id="64516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1pPr>
            <a:lvl2pPr marL="742950" indent="-28575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2pPr>
            <a:lvl3pPr marL="11430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3pPr>
            <a:lvl4pPr marL="16002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4pPr>
            <a:lvl5pPr marL="20574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9pPr>
          </a:lstStyle>
          <a:p>
            <a:pPr eaLnBrk="1" hangingPunct="1"/>
            <a:fld id="{3AF82132-E2D5-40BE-B61C-23E323782EA8}" type="slidenum">
              <a:rPr lang="en-US" sz="1200" b="0" smtClean="0">
                <a:latin typeface="Times New Roman" pitchFamily="18" charset="0"/>
              </a:rPr>
              <a:pPr eaLnBrk="1" hangingPunct="1"/>
              <a:t>6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704850"/>
            <a:ext cx="6148388" cy="3459163"/>
          </a:xfrm>
          <a:ln/>
        </p:spPr>
      </p:sp>
      <p:sp>
        <p:nvSpPr>
          <p:cNvPr id="39940" name="Rectangle 3"/>
          <p:cNvSpPr>
            <a:spLocks noGrp="1"/>
          </p:cNvSpPr>
          <p:nvPr>
            <p:ph type="body" idx="1"/>
          </p:nvPr>
        </p:nvSpPr>
        <p:spPr>
          <a:xfrm>
            <a:off x="933450" y="4403725"/>
            <a:ext cx="5130800" cy="41687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6" tIns="46178" rIns="92356" bIns="46178"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1pPr>
            <a:lvl2pPr marL="742950" indent="-28575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2pPr>
            <a:lvl3pPr marL="11430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3pPr>
            <a:lvl4pPr marL="16002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4pPr>
            <a:lvl5pPr marL="20574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9pPr>
          </a:lstStyle>
          <a:p>
            <a:pPr eaLnBrk="1" hangingPunct="1"/>
            <a:fld id="{60F10902-1879-4D56-AA2F-E1AB3CE3E9B7}" type="slidenum">
              <a:rPr lang="en-US" sz="1200" b="0" smtClean="0">
                <a:latin typeface="Times New Roman" pitchFamily="18" charset="0"/>
              </a:rPr>
              <a:pPr eaLnBrk="1" hangingPunct="1"/>
              <a:t>7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5325"/>
            <a:ext cx="6178550" cy="3476625"/>
          </a:xfrm>
          <a:ln/>
        </p:spPr>
      </p:sp>
      <p:sp>
        <p:nvSpPr>
          <p:cNvPr id="40964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1pPr>
            <a:lvl2pPr marL="742950" indent="-28575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2pPr>
            <a:lvl3pPr marL="11430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3pPr>
            <a:lvl4pPr marL="16002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4pPr>
            <a:lvl5pPr marL="20574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9pPr>
          </a:lstStyle>
          <a:p>
            <a:pPr eaLnBrk="1" hangingPunct="1"/>
            <a:fld id="{D9233489-1D5D-4BA6-BDCC-47C76E6145EC}" type="slidenum">
              <a:rPr lang="en-US" sz="1200" b="0" smtClean="0">
                <a:latin typeface="Times New Roman" pitchFamily="18" charset="0"/>
              </a:rPr>
              <a:pPr eaLnBrk="1" hangingPunct="1"/>
              <a:t>8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704850"/>
            <a:ext cx="6148388" cy="3459163"/>
          </a:xfrm>
          <a:ln/>
        </p:spPr>
      </p:sp>
      <p:sp>
        <p:nvSpPr>
          <p:cNvPr id="41988" name="Rectangle 3"/>
          <p:cNvSpPr>
            <a:spLocks noGrp="1"/>
          </p:cNvSpPr>
          <p:nvPr>
            <p:ph type="body" idx="1"/>
          </p:nvPr>
        </p:nvSpPr>
        <p:spPr>
          <a:xfrm>
            <a:off x="933450" y="4403725"/>
            <a:ext cx="5130800" cy="41687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6" tIns="46178" rIns="92356" bIns="46178"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1pPr>
            <a:lvl2pPr marL="742950" indent="-28575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2pPr>
            <a:lvl3pPr marL="11430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3pPr>
            <a:lvl4pPr marL="16002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4pPr>
            <a:lvl5pPr marL="20574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9pPr>
          </a:lstStyle>
          <a:p>
            <a:pPr eaLnBrk="1" hangingPunct="1"/>
            <a:fld id="{AA4C426D-603D-4850-8BA4-DF324E648D9E}" type="slidenum">
              <a:rPr lang="en-US" sz="1200" b="0" smtClean="0">
                <a:latin typeface="Times New Roman" pitchFamily="18" charset="0"/>
              </a:rPr>
              <a:pPr eaLnBrk="1" hangingPunct="1"/>
              <a:t>9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5325"/>
            <a:ext cx="6178550" cy="3476625"/>
          </a:xfrm>
          <a:ln/>
        </p:spPr>
      </p:sp>
      <p:sp>
        <p:nvSpPr>
          <p:cNvPr id="43012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1pPr>
            <a:lvl2pPr marL="742950" indent="-28575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2pPr>
            <a:lvl3pPr marL="11430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3pPr>
            <a:lvl4pPr marL="16002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4pPr>
            <a:lvl5pPr marL="20574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9pPr>
          </a:lstStyle>
          <a:p>
            <a:pPr eaLnBrk="1" hangingPunct="1"/>
            <a:fld id="{585C5ECA-7D8B-45B1-BE8A-A153E4FFB872}" type="slidenum">
              <a:rPr lang="en-US" sz="1200" b="0" smtClean="0">
                <a:latin typeface="Times New Roman" pitchFamily="18" charset="0"/>
              </a:rPr>
              <a:pPr eaLnBrk="1" hangingPunct="1"/>
              <a:t>10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704850"/>
            <a:ext cx="6148388" cy="3459163"/>
          </a:xfrm>
          <a:ln/>
        </p:spPr>
      </p:sp>
      <p:sp>
        <p:nvSpPr>
          <p:cNvPr id="44036" name="Rectangle 3"/>
          <p:cNvSpPr>
            <a:spLocks noGrp="1"/>
          </p:cNvSpPr>
          <p:nvPr>
            <p:ph type="body" idx="1"/>
          </p:nvPr>
        </p:nvSpPr>
        <p:spPr>
          <a:xfrm>
            <a:off x="933450" y="4403725"/>
            <a:ext cx="5130800" cy="41687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6" tIns="46178" rIns="92356" bIns="46178"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1pPr>
            <a:lvl2pPr marL="742950" indent="-28575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2pPr>
            <a:lvl3pPr marL="11430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3pPr>
            <a:lvl4pPr marL="16002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4pPr>
            <a:lvl5pPr marL="20574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9pPr>
          </a:lstStyle>
          <a:p>
            <a:pPr eaLnBrk="1" hangingPunct="1"/>
            <a:fld id="{08337849-B14B-4EF1-A51C-408770EA1FEF}" type="slidenum">
              <a:rPr lang="en-US" sz="1200" b="0" smtClean="0">
                <a:latin typeface="Times New Roman" pitchFamily="18" charset="0"/>
              </a:rPr>
              <a:pPr eaLnBrk="1" hangingPunct="1"/>
              <a:t>11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704850"/>
            <a:ext cx="6148388" cy="3459163"/>
          </a:xfrm>
          <a:ln/>
        </p:spPr>
      </p:sp>
      <p:sp>
        <p:nvSpPr>
          <p:cNvPr id="45060" name="Rectangle 3"/>
          <p:cNvSpPr>
            <a:spLocks noGrp="1"/>
          </p:cNvSpPr>
          <p:nvPr>
            <p:ph type="body" idx="1"/>
          </p:nvPr>
        </p:nvSpPr>
        <p:spPr>
          <a:xfrm>
            <a:off x="933450" y="4403725"/>
            <a:ext cx="5130800" cy="41687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6" tIns="46178" rIns="92356" bIns="46178"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1pPr>
            <a:lvl2pPr marL="742950" indent="-28575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2pPr>
            <a:lvl3pPr marL="11430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3pPr>
            <a:lvl4pPr marL="16002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4pPr>
            <a:lvl5pPr marL="2057400" indent="-228600" defTabSz="930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9pPr>
          </a:lstStyle>
          <a:p>
            <a:pPr eaLnBrk="1" hangingPunct="1"/>
            <a:fld id="{F19321E4-EF7F-4BC8-B08F-3451FB55AF04}" type="slidenum">
              <a:rPr lang="en-US" sz="1200" b="0" smtClean="0">
                <a:latin typeface="Times New Roman" pitchFamily="18" charset="0"/>
              </a:rPr>
              <a:pPr eaLnBrk="1" hangingPunct="1"/>
              <a:t>12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704850"/>
            <a:ext cx="6148388" cy="3459163"/>
          </a:xfrm>
          <a:ln/>
        </p:spPr>
      </p:sp>
      <p:sp>
        <p:nvSpPr>
          <p:cNvPr id="46084" name="Rectangle 3"/>
          <p:cNvSpPr>
            <a:spLocks noGrp="1"/>
          </p:cNvSpPr>
          <p:nvPr>
            <p:ph type="body" idx="1"/>
          </p:nvPr>
        </p:nvSpPr>
        <p:spPr>
          <a:xfrm>
            <a:off x="933450" y="4403725"/>
            <a:ext cx="5130800" cy="41687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6" tIns="46178" rIns="92356" bIns="46178"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D72F"/>
              </a:buClr>
              <a:buSzPct val="110000"/>
              <a:buFont typeface="Wingdings" charset="2"/>
              <a:buNone/>
              <a:tabLst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709928"/>
            <a:ext cx="10515600" cy="1922958"/>
          </a:xfrm>
        </p:spPr>
        <p:txBody>
          <a:bodyPr anchor="t"/>
          <a:lstStyle>
            <a:lvl1pPr>
              <a:lnSpc>
                <a:spcPts val="5800"/>
              </a:lnSpc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3739896"/>
            <a:ext cx="8439912" cy="585216"/>
          </a:xfr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chemeClr val="bg1"/>
                </a:solidFill>
              </a:defRPr>
            </a:lvl1pPr>
            <a:lvl2pPr marL="457200" indent="0">
              <a:buFont typeface="Arial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SUBHEAD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394344"/>
            <a:ext cx="8439912" cy="30695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baseline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indent="0">
              <a:buFont typeface="Arial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Presented By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680048"/>
            <a:ext cx="8439912" cy="30695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 baseline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indent="0">
              <a:buFont typeface="Arial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977372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photo on th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890906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D72F"/>
              </a:buClr>
              <a:buSzPct val="110000"/>
              <a:buFont typeface="Wingdings" charset="2"/>
              <a:buNone/>
              <a:tabLst/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51E4A-581F-5544-B56C-A1F84DDD14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41794" y="24447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3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photo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301094" y="0"/>
            <a:ext cx="8890906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D72F"/>
              </a:buClr>
              <a:buSzPct val="110000"/>
              <a:buFont typeface="Wingdings" charset="2"/>
              <a:buNone/>
              <a:tabLst/>
              <a:defRPr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0983" y="244475"/>
            <a:ext cx="304800" cy="304800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596784" y="6390533"/>
            <a:ext cx="1415041" cy="365125"/>
          </a:xfrm>
        </p:spPr>
        <p:txBody>
          <a:bodyPr/>
          <a:lstStyle/>
          <a:p>
            <a:fld id="{00A51E4A-581F-5544-B56C-A1F84DDD14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038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image above center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51E4A-581F-5544-B56C-A1F84DDD14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-9465"/>
            <a:ext cx="12202510" cy="3962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D72F"/>
              </a:buClr>
              <a:buSzPct val="110000"/>
              <a:buFont typeface="Wingdings" charset="2"/>
              <a:buNone/>
              <a:tabLst/>
              <a:defRPr/>
            </a:pPr>
            <a:endParaRPr lang="en-US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10510" y="4194312"/>
            <a:ext cx="12181490" cy="525171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 b="0"/>
            </a:lvl1pPr>
            <a:lvl2pPr marL="457200" indent="0">
              <a:buFont typeface="Arial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/>
              <a:t>Click to edit Master title </a:t>
            </a:r>
            <a:r>
              <a:rPr lang="en-US"/>
              <a:t>style 1line </a:t>
            </a:r>
            <a:r>
              <a:rPr lang="en-US" dirty="0"/>
              <a:t>headline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5481280" y="4817173"/>
            <a:ext cx="1250400" cy="32800"/>
            <a:chOff x="4109900" y="752175"/>
            <a:chExt cx="937800" cy="24600"/>
          </a:xfrm>
        </p:grpSpPr>
        <p:sp>
          <p:nvSpPr>
            <p:cNvPr id="8" name="Shape 614"/>
            <p:cNvSpPr/>
            <p:nvPr/>
          </p:nvSpPr>
          <p:spPr>
            <a:xfrm>
              <a:off x="4109900" y="752175"/>
              <a:ext cx="468900" cy="24600"/>
            </a:xfrm>
            <a:prstGeom prst="rect">
              <a:avLst/>
            </a:prstGeom>
            <a:solidFill>
              <a:srgbClr val="182D43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3200" dirty="0"/>
            </a:p>
          </p:txBody>
        </p:sp>
        <p:sp>
          <p:nvSpPr>
            <p:cNvPr id="9" name="Shape 615"/>
            <p:cNvSpPr/>
            <p:nvPr/>
          </p:nvSpPr>
          <p:spPr>
            <a:xfrm>
              <a:off x="4578800" y="752175"/>
              <a:ext cx="468900" cy="24600"/>
            </a:xfrm>
            <a:prstGeom prst="rect">
              <a:avLst/>
            </a:prstGeom>
            <a:solidFill>
              <a:srgbClr val="CFDC27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3200" dirty="0"/>
            </a:p>
          </p:txBody>
        </p:sp>
      </p:grp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636588" y="5202238"/>
            <a:ext cx="2570162" cy="13112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Font typeface="Arial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3439422" y="5202238"/>
            <a:ext cx="2570162" cy="13112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D72F"/>
              </a:buClr>
              <a:buSzPct val="110000"/>
              <a:buFont typeface="Wingdings" charset="2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D72F"/>
              </a:buClr>
              <a:buSzPct val="110000"/>
              <a:buFont typeface="Wingdings" charset="2"/>
              <a:buNone/>
              <a:tabLst/>
              <a:defRPr/>
            </a:pPr>
            <a:endParaRPr lang="en-US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262136" y="5202238"/>
            <a:ext cx="2570162" cy="1311275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1600"/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9064970" y="5202238"/>
            <a:ext cx="2570162" cy="131127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D72F"/>
              </a:buClr>
              <a:buSzPct val="110000"/>
              <a:buFont typeface="Wingdings" charset="2"/>
              <a:buNone/>
              <a:tabLst/>
              <a:defRPr/>
            </a:pPr>
            <a:endParaRPr lang="en-US" dirty="0"/>
          </a:p>
        </p:txBody>
      </p:sp>
      <p:sp>
        <p:nvSpPr>
          <p:cNvPr id="19" name="Shape 668"/>
          <p:cNvSpPr/>
          <p:nvPr userDrawn="1"/>
        </p:nvSpPr>
        <p:spPr>
          <a:xfrm>
            <a:off x="0" y="6754368"/>
            <a:ext cx="6096000" cy="109728"/>
          </a:xfrm>
          <a:prstGeom prst="rect">
            <a:avLst/>
          </a:prstGeom>
          <a:solidFill>
            <a:srgbClr val="182D43">
              <a:alpha val="56540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200" dirty="0"/>
          </a:p>
        </p:txBody>
      </p:sp>
      <p:sp>
        <p:nvSpPr>
          <p:cNvPr id="20" name="Shape 669"/>
          <p:cNvSpPr/>
          <p:nvPr userDrawn="1"/>
        </p:nvSpPr>
        <p:spPr>
          <a:xfrm>
            <a:off x="6096000" y="6754368"/>
            <a:ext cx="6096000" cy="109728"/>
          </a:xfrm>
          <a:prstGeom prst="rect">
            <a:avLst/>
          </a:prstGeom>
          <a:solidFill>
            <a:srgbClr val="CFDC27">
              <a:alpha val="63849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80082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image below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1756955"/>
            <a:ext cx="12192000" cy="51010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D72F"/>
              </a:buClr>
              <a:buSzPct val="110000"/>
              <a:buFont typeface="Wingdings" charset="2"/>
              <a:buNone/>
              <a:tabLst/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51E4A-581F-5544-B56C-A1F84DDD14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10510" y="265177"/>
            <a:ext cx="12181490" cy="1075002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 b="0"/>
            </a:lvl1pPr>
            <a:lvl2pPr marL="457200" indent="0">
              <a:buFont typeface="Arial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2 line headline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5481280" y="1437868"/>
            <a:ext cx="1250400" cy="32800"/>
            <a:chOff x="4109900" y="752175"/>
            <a:chExt cx="937800" cy="24600"/>
          </a:xfrm>
        </p:grpSpPr>
        <p:sp>
          <p:nvSpPr>
            <p:cNvPr id="7" name="Shape 614"/>
            <p:cNvSpPr/>
            <p:nvPr/>
          </p:nvSpPr>
          <p:spPr>
            <a:xfrm>
              <a:off x="4109900" y="752175"/>
              <a:ext cx="468900" cy="24600"/>
            </a:xfrm>
            <a:prstGeom prst="rect">
              <a:avLst/>
            </a:prstGeom>
            <a:solidFill>
              <a:srgbClr val="182D43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3200" dirty="0"/>
            </a:p>
          </p:txBody>
        </p:sp>
        <p:sp>
          <p:nvSpPr>
            <p:cNvPr id="8" name="Shape 615"/>
            <p:cNvSpPr/>
            <p:nvPr/>
          </p:nvSpPr>
          <p:spPr>
            <a:xfrm>
              <a:off x="4578800" y="752175"/>
              <a:ext cx="468900" cy="24600"/>
            </a:xfrm>
            <a:prstGeom prst="rect">
              <a:avLst/>
            </a:prstGeom>
            <a:solidFill>
              <a:srgbClr val="CFDC27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3200" dirty="0"/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3360" y="243841"/>
            <a:ext cx="304800" cy="30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05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behin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-6626" y="6626"/>
            <a:ext cx="12192000" cy="6858000"/>
          </a:xfr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D72F"/>
              </a:buClr>
              <a:buSzPct val="110000"/>
              <a:buFont typeface="Wingdings" charset="2"/>
              <a:buNone/>
              <a:tabLst/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51E4A-581F-5544-B56C-A1F84DDD14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10510" y="265177"/>
            <a:ext cx="12181490" cy="1075002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</a:defRPr>
            </a:lvl1pPr>
            <a:lvl2pPr marL="457200" indent="0">
              <a:buFont typeface="Arial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2 line headline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5479951" y="1438850"/>
            <a:ext cx="1242609" cy="32800"/>
            <a:chOff x="4109900" y="752175"/>
            <a:chExt cx="937800" cy="24600"/>
          </a:xfrm>
        </p:grpSpPr>
        <p:sp>
          <p:nvSpPr>
            <p:cNvPr id="17" name="Shape 614"/>
            <p:cNvSpPr/>
            <p:nvPr/>
          </p:nvSpPr>
          <p:spPr>
            <a:xfrm>
              <a:off x="4109900" y="752175"/>
              <a:ext cx="468900" cy="2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3200" dirty="0"/>
            </a:p>
          </p:txBody>
        </p:sp>
        <p:sp>
          <p:nvSpPr>
            <p:cNvPr id="18" name="Shape 615"/>
            <p:cNvSpPr/>
            <p:nvPr/>
          </p:nvSpPr>
          <p:spPr>
            <a:xfrm>
              <a:off x="4578800" y="752175"/>
              <a:ext cx="468900" cy="24600"/>
            </a:xfrm>
            <a:prstGeom prst="rect">
              <a:avLst/>
            </a:prstGeom>
            <a:solidFill>
              <a:srgbClr val="CFDC27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73139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loyee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288974" cy="6858000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1838766" y="5149373"/>
            <a:ext cx="611443" cy="39166"/>
            <a:chOff x="4386777" y="752175"/>
            <a:chExt cx="384047" cy="24600"/>
          </a:xfrm>
        </p:grpSpPr>
        <p:sp>
          <p:nvSpPr>
            <p:cNvPr id="21" name="Shape 614"/>
            <p:cNvSpPr/>
            <p:nvPr/>
          </p:nvSpPr>
          <p:spPr>
            <a:xfrm>
              <a:off x="4386777" y="752175"/>
              <a:ext cx="192024" cy="2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" name="Shape 615"/>
            <p:cNvSpPr/>
            <p:nvPr/>
          </p:nvSpPr>
          <p:spPr>
            <a:xfrm>
              <a:off x="4578800" y="752175"/>
              <a:ext cx="192024" cy="24600"/>
            </a:xfrm>
            <a:prstGeom prst="rect">
              <a:avLst/>
            </a:prstGeom>
            <a:solidFill>
              <a:srgbClr val="CFDC2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dirty="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1E4A-581F-5544-B56C-A1F84DDD14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262631" y="682625"/>
            <a:ext cx="1763713" cy="22494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D72F"/>
              </a:buClr>
              <a:buSzPct val="110000"/>
              <a:buFont typeface="Wingdings" charset="2"/>
              <a:buNone/>
              <a:tabLst/>
              <a:defRPr/>
            </a:pP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990772" y="3601575"/>
            <a:ext cx="2307430" cy="602343"/>
          </a:xfrm>
        </p:spPr>
        <p:txBody>
          <a:bodyPr>
            <a:noAutofit/>
          </a:bodyPr>
          <a:lstStyle>
            <a:lvl1pPr marL="0" indent="0" algn="ctr">
              <a:buFont typeface="Arial" charset="0"/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Font typeface="Arial" charset="0"/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Name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994344" y="4385346"/>
            <a:ext cx="2300287" cy="60234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0">
                <a:solidFill>
                  <a:schemeClr val="bg1"/>
                </a:solidFill>
              </a:defRPr>
            </a:lvl1pPr>
            <a:lvl2pPr marL="457200" indent="0">
              <a:buFont typeface="Arial" charset="0"/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Location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997916" y="5396411"/>
            <a:ext cx="2293143" cy="60234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300"/>
              </a:spcBef>
              <a:buFontTx/>
              <a:buNone/>
              <a:defRPr sz="1050" b="0">
                <a:solidFill>
                  <a:schemeClr val="accent2"/>
                </a:solidFill>
              </a:defRPr>
            </a:lvl1pPr>
            <a:lvl2pPr marL="457200" indent="0">
              <a:buFont typeface="Arial" charset="0"/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Specialties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01772" y="1310370"/>
            <a:ext cx="6799942" cy="5126716"/>
          </a:xfrm>
        </p:spPr>
        <p:txBody>
          <a:bodyPr numCol="2" spcCol="274320">
            <a:normAutofit/>
          </a:bodyPr>
          <a:lstStyle>
            <a:lvl1pPr marL="0" indent="0">
              <a:lnSpc>
                <a:spcPct val="100000"/>
              </a:lnSpc>
              <a:buNone/>
              <a:defRPr sz="1400" baseline="0"/>
            </a:lvl1pPr>
            <a:lvl2pPr marL="457200" indent="0">
              <a:lnSpc>
                <a:spcPct val="100000"/>
              </a:lnSpc>
              <a:buFont typeface="Arial" charset="0"/>
              <a:buNone/>
              <a:defRPr sz="1400"/>
            </a:lvl2pPr>
            <a:lvl3pPr marL="914400" indent="0">
              <a:lnSpc>
                <a:spcPct val="100000"/>
              </a:lnSpc>
              <a:buNone/>
              <a:defRPr sz="1400"/>
            </a:lvl3pPr>
            <a:lvl4pPr marL="1371600" indent="0">
              <a:lnSpc>
                <a:spcPct val="100000"/>
              </a:lnSpc>
              <a:buNone/>
              <a:defRPr sz="1400"/>
            </a:lvl4pPr>
            <a:lvl5pPr marL="1828800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en-US" dirty="0"/>
              <a:t>Click to edit Master Bio </a:t>
            </a:r>
            <a:r>
              <a:rPr lang="mr-IN" dirty="0"/>
              <a:t>–</a:t>
            </a:r>
            <a:r>
              <a:rPr lang="en-US" dirty="0"/>
              <a:t> 2 column</a:t>
            </a:r>
            <a:r>
              <a:rPr lang="en-US" sz="1400" dirty="0"/>
              <a:t> </a:t>
            </a:r>
          </a:p>
          <a:p>
            <a:pPr>
              <a:spcAft>
                <a:spcPts val="900"/>
              </a:spcAft>
            </a:pPr>
            <a:endParaRPr lang="en-US" sz="1400" dirty="0"/>
          </a:p>
          <a:p>
            <a:pPr lvl="0"/>
            <a:endParaRPr lang="en-US" dirty="0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5197816" y="907516"/>
            <a:ext cx="1250400" cy="32800"/>
            <a:chOff x="4109900" y="752175"/>
            <a:chExt cx="937800" cy="24600"/>
          </a:xfrm>
        </p:grpSpPr>
        <p:sp>
          <p:nvSpPr>
            <p:cNvPr id="30" name="Shape 614"/>
            <p:cNvSpPr/>
            <p:nvPr/>
          </p:nvSpPr>
          <p:spPr>
            <a:xfrm>
              <a:off x="4109900" y="752175"/>
              <a:ext cx="468900" cy="24600"/>
            </a:xfrm>
            <a:prstGeom prst="rect">
              <a:avLst/>
            </a:prstGeom>
            <a:solidFill>
              <a:srgbClr val="182D43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3200" dirty="0"/>
            </a:p>
          </p:txBody>
        </p:sp>
        <p:sp>
          <p:nvSpPr>
            <p:cNvPr id="31" name="Shape 615"/>
            <p:cNvSpPr/>
            <p:nvPr/>
          </p:nvSpPr>
          <p:spPr>
            <a:xfrm>
              <a:off x="4578800" y="752175"/>
              <a:ext cx="468900" cy="24600"/>
            </a:xfrm>
            <a:prstGeom prst="rect">
              <a:avLst/>
            </a:prstGeom>
            <a:solidFill>
              <a:srgbClr val="CFDC27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3200" dirty="0"/>
            </a:p>
          </p:txBody>
        </p:sp>
      </p:grp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3360" y="243841"/>
            <a:ext cx="304800" cy="3042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1 and 2 Line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12320" cy="6858000"/>
          </a:xfrm>
          <a:prstGeom prst="rect">
            <a:avLst/>
          </a:prstGeom>
        </p:spPr>
      </p:pic>
      <p:sp>
        <p:nvSpPr>
          <p:cNvPr id="11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376855"/>
            <a:ext cx="12192000" cy="1313899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>
                <a:solidFill>
                  <a:schemeClr val="bg1"/>
                </a:solidFill>
              </a:defRPr>
            </a:lvl1pPr>
            <a:lvl2pPr marL="457200" indent="0">
              <a:buFont typeface="Arial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1 and 2 line headlines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474696" y="3135125"/>
            <a:ext cx="1242609" cy="32800"/>
            <a:chOff x="4109900" y="752175"/>
            <a:chExt cx="937800" cy="24600"/>
          </a:xfrm>
        </p:grpSpPr>
        <p:sp>
          <p:nvSpPr>
            <p:cNvPr id="14" name="Shape 614"/>
            <p:cNvSpPr/>
            <p:nvPr/>
          </p:nvSpPr>
          <p:spPr>
            <a:xfrm>
              <a:off x="4109900" y="752175"/>
              <a:ext cx="468900" cy="2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3200" dirty="0"/>
            </a:p>
          </p:txBody>
        </p:sp>
        <p:sp>
          <p:nvSpPr>
            <p:cNvPr id="15" name="Shape 615"/>
            <p:cNvSpPr/>
            <p:nvPr/>
          </p:nvSpPr>
          <p:spPr>
            <a:xfrm>
              <a:off x="4578800" y="752175"/>
              <a:ext cx="468900" cy="24600"/>
            </a:xfrm>
            <a:prstGeom prst="rect">
              <a:avLst/>
            </a:prstGeom>
            <a:solidFill>
              <a:srgbClr val="CFDC27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3200" dirty="0"/>
            </a:p>
          </p:txBody>
        </p:sp>
      </p:grpSp>
      <p:sp>
        <p:nvSpPr>
          <p:cNvPr id="16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475890" y="3594703"/>
            <a:ext cx="1240221" cy="11980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D72F"/>
              </a:buClr>
              <a:buSzPct val="110000"/>
              <a:buFont typeface="Wingdings" charset="2"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3 Line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625"/>
            <a:ext cx="12212320" cy="6858000"/>
          </a:xfrm>
          <a:prstGeom prst="rect">
            <a:avLst/>
          </a:prstGeom>
        </p:spPr>
      </p:pic>
      <p:sp>
        <p:nvSpPr>
          <p:cNvPr id="5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357162"/>
            <a:ext cx="12192000" cy="1818029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>
                <a:solidFill>
                  <a:schemeClr val="bg1"/>
                </a:solidFill>
              </a:defRPr>
            </a:lvl1pPr>
            <a:lvl2pPr marL="457200" indent="0">
              <a:buFont typeface="Arial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/>
              <a:t>Click </a:t>
            </a:r>
            <a:br>
              <a:rPr lang="en-US" dirty="0"/>
            </a:br>
            <a:r>
              <a:rPr lang="en-US" dirty="0"/>
              <a:t>to edit Master title style </a:t>
            </a:r>
            <a:br>
              <a:rPr lang="en-US" dirty="0"/>
            </a:br>
            <a:r>
              <a:rPr lang="en-US" dirty="0"/>
              <a:t>3 line headlines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5474696" y="3619562"/>
            <a:ext cx="1242609" cy="32800"/>
            <a:chOff x="4109900" y="752175"/>
            <a:chExt cx="937800" cy="24600"/>
          </a:xfrm>
        </p:grpSpPr>
        <p:sp>
          <p:nvSpPr>
            <p:cNvPr id="8" name="Shape 614"/>
            <p:cNvSpPr/>
            <p:nvPr/>
          </p:nvSpPr>
          <p:spPr>
            <a:xfrm>
              <a:off x="4109900" y="752175"/>
              <a:ext cx="468900" cy="2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3200" dirty="0"/>
            </a:p>
          </p:txBody>
        </p:sp>
        <p:sp>
          <p:nvSpPr>
            <p:cNvPr id="9" name="Shape 615"/>
            <p:cNvSpPr/>
            <p:nvPr/>
          </p:nvSpPr>
          <p:spPr>
            <a:xfrm>
              <a:off x="4578800" y="752175"/>
              <a:ext cx="468900" cy="24600"/>
            </a:xfrm>
            <a:prstGeom prst="rect">
              <a:avLst/>
            </a:prstGeom>
            <a:solidFill>
              <a:srgbClr val="CFDC27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3200" dirty="0"/>
            </a:p>
          </p:txBody>
        </p:sp>
      </p:grpSp>
      <p:sp>
        <p:nvSpPr>
          <p:cNvPr id="10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5475890" y="4079140"/>
            <a:ext cx="1240221" cy="11980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D72F"/>
              </a:buClr>
              <a:buSzPct val="110000"/>
              <a:buFont typeface="Wingdings" charset="2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946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4 line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12320" cy="6858000"/>
          </a:xfrm>
          <a:prstGeom prst="rect">
            <a:avLst/>
          </a:prstGeom>
        </p:spPr>
      </p:pic>
      <p:sp>
        <p:nvSpPr>
          <p:cNvPr id="15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0320" y="1299412"/>
            <a:ext cx="12191999" cy="2370044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>
                <a:solidFill>
                  <a:schemeClr val="bg1"/>
                </a:solidFill>
              </a:defRPr>
            </a:lvl1pPr>
            <a:lvl2pPr marL="457200" indent="0">
              <a:buFont typeface="Arial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</a:t>
            </a:r>
            <a:br>
              <a:rPr lang="en-US" dirty="0"/>
            </a:br>
            <a:r>
              <a:rPr lang="en-US" dirty="0"/>
              <a:t>4 line 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5495015" y="4113826"/>
            <a:ext cx="1242609" cy="32800"/>
            <a:chOff x="4109900" y="752175"/>
            <a:chExt cx="937800" cy="24600"/>
          </a:xfrm>
        </p:grpSpPr>
        <p:sp>
          <p:nvSpPr>
            <p:cNvPr id="8" name="Shape 614"/>
            <p:cNvSpPr/>
            <p:nvPr/>
          </p:nvSpPr>
          <p:spPr>
            <a:xfrm>
              <a:off x="4109900" y="752175"/>
              <a:ext cx="468900" cy="2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3200" dirty="0"/>
            </a:p>
          </p:txBody>
        </p:sp>
        <p:sp>
          <p:nvSpPr>
            <p:cNvPr id="9" name="Shape 615"/>
            <p:cNvSpPr/>
            <p:nvPr/>
          </p:nvSpPr>
          <p:spPr>
            <a:xfrm>
              <a:off x="4578800" y="752175"/>
              <a:ext cx="468900" cy="24600"/>
            </a:xfrm>
            <a:prstGeom prst="rect">
              <a:avLst/>
            </a:prstGeom>
            <a:solidFill>
              <a:srgbClr val="CFDC27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3200" dirty="0"/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496209" y="4573404"/>
            <a:ext cx="1240221" cy="11980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D72F"/>
              </a:buClr>
              <a:buSzPct val="110000"/>
              <a:buFont typeface="Wingdings" charset="2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759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320" y="0"/>
            <a:ext cx="1221232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DAF75A-3310-FC4E-BAA4-F5918662AC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181" y="5212080"/>
            <a:ext cx="1742958" cy="1244472"/>
          </a:xfrm>
          <a:prstGeom prst="rect">
            <a:avLst/>
          </a:prstGeom>
        </p:spPr>
      </p:pic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Light Background Picture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968785"/>
            <a:ext cx="10515600" cy="1745539"/>
          </a:xfrm>
        </p:spPr>
        <p:txBody>
          <a:bodyPr anchor="t"/>
          <a:lstStyle>
            <a:lvl1pPr>
              <a:lnSpc>
                <a:spcPts val="5800"/>
              </a:lnSpc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50557" y="2946776"/>
            <a:ext cx="8439912" cy="30305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baseline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indent="0">
              <a:buFont typeface="Arial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PRESENTED BY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50557" y="3259817"/>
            <a:ext cx="8439912" cy="31128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 baseline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indent="0">
              <a:buFont typeface="Arial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6554048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entered 1 Line Headline - 2 col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3BD936A-81F1-7C4F-9E63-758AFBD128A6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04672" y="1371600"/>
            <a:ext cx="10515600" cy="4351338"/>
          </a:xfrm>
        </p:spPr>
        <p:txBody>
          <a:bodyPr numCol="2" spcCol="640080">
            <a:noAutofit/>
          </a:bodyPr>
          <a:lstStyle/>
          <a:p>
            <a:pPr lvl="0"/>
            <a:r>
              <a:rPr lang="en-US" dirty="0"/>
              <a:t>Click to edit 2 col.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1E4A-581F-5544-B56C-A1F84DDD14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10510" y="231227"/>
            <a:ext cx="12181490" cy="651751"/>
          </a:xfrm>
        </p:spPr>
        <p:txBody>
          <a:bodyPr lIns="914400" rIns="914400" anchor="b">
            <a:noAutofit/>
          </a:bodyPr>
          <a:lstStyle>
            <a:lvl1pPr marL="0" indent="0" algn="ctr">
              <a:buNone/>
              <a:defRPr sz="3200" b="0"/>
            </a:lvl1pPr>
            <a:lvl2pPr marL="457200" indent="0">
              <a:buFont typeface="Arial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/>
              <a:t>Click to edit Master title style 1 line headline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5481280" y="980668"/>
            <a:ext cx="1250400" cy="32800"/>
            <a:chOff x="4109900" y="752175"/>
            <a:chExt cx="937800" cy="24600"/>
          </a:xfrm>
        </p:grpSpPr>
        <p:sp>
          <p:nvSpPr>
            <p:cNvPr id="9" name="Shape 614"/>
            <p:cNvSpPr/>
            <p:nvPr/>
          </p:nvSpPr>
          <p:spPr>
            <a:xfrm>
              <a:off x="4109900" y="752175"/>
              <a:ext cx="468900" cy="24600"/>
            </a:xfrm>
            <a:prstGeom prst="rect">
              <a:avLst/>
            </a:prstGeom>
            <a:solidFill>
              <a:srgbClr val="182D43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3200" dirty="0"/>
            </a:p>
          </p:txBody>
        </p:sp>
        <p:sp>
          <p:nvSpPr>
            <p:cNvPr id="10" name="Shape 615"/>
            <p:cNvSpPr/>
            <p:nvPr/>
          </p:nvSpPr>
          <p:spPr>
            <a:xfrm>
              <a:off x="4578800" y="752175"/>
              <a:ext cx="468900" cy="24600"/>
            </a:xfrm>
            <a:prstGeom prst="rect">
              <a:avLst/>
            </a:prstGeom>
            <a:solidFill>
              <a:srgbClr val="CFDC27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3200" dirty="0"/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3360" y="243841"/>
            <a:ext cx="304800" cy="304292"/>
          </a:xfrm>
          <a:prstGeom prst="rect">
            <a:avLst/>
          </a:prstGeom>
        </p:spPr>
      </p:pic>
      <p:sp>
        <p:nvSpPr>
          <p:cNvPr id="12" name="Shape 668"/>
          <p:cNvSpPr/>
          <p:nvPr userDrawn="1"/>
        </p:nvSpPr>
        <p:spPr>
          <a:xfrm>
            <a:off x="0" y="6754368"/>
            <a:ext cx="6096000" cy="109728"/>
          </a:xfrm>
          <a:prstGeom prst="rect">
            <a:avLst/>
          </a:prstGeom>
          <a:solidFill>
            <a:srgbClr val="182D43">
              <a:alpha val="56540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200" dirty="0"/>
          </a:p>
        </p:txBody>
      </p:sp>
      <p:sp>
        <p:nvSpPr>
          <p:cNvPr id="13" name="Shape 669"/>
          <p:cNvSpPr/>
          <p:nvPr userDrawn="1"/>
        </p:nvSpPr>
        <p:spPr>
          <a:xfrm>
            <a:off x="6096000" y="6754368"/>
            <a:ext cx="6096000" cy="109728"/>
          </a:xfrm>
          <a:prstGeom prst="rect">
            <a:avLst/>
          </a:prstGeom>
          <a:solidFill>
            <a:srgbClr val="CFDC27">
              <a:alpha val="63849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684383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r with Log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" y="243841"/>
            <a:ext cx="304800" cy="304292"/>
          </a:xfrm>
          <a:prstGeom prst="rect">
            <a:avLst/>
          </a:prstGeom>
        </p:spPr>
      </p:pic>
      <p:sp>
        <p:nvSpPr>
          <p:cNvPr id="3" name="Shape 668"/>
          <p:cNvSpPr/>
          <p:nvPr userDrawn="1"/>
        </p:nvSpPr>
        <p:spPr>
          <a:xfrm>
            <a:off x="0" y="6754368"/>
            <a:ext cx="6096000" cy="109728"/>
          </a:xfrm>
          <a:prstGeom prst="rect">
            <a:avLst/>
          </a:prstGeom>
          <a:solidFill>
            <a:srgbClr val="182D43">
              <a:alpha val="56540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 dirty="0"/>
          </a:p>
        </p:txBody>
      </p:sp>
      <p:sp>
        <p:nvSpPr>
          <p:cNvPr id="4" name="Shape 669"/>
          <p:cNvSpPr/>
          <p:nvPr userDrawn="1"/>
        </p:nvSpPr>
        <p:spPr>
          <a:xfrm>
            <a:off x="6096000" y="6754368"/>
            <a:ext cx="6096000" cy="109728"/>
          </a:xfrm>
          <a:prstGeom prst="rect">
            <a:avLst/>
          </a:prstGeom>
          <a:solidFill>
            <a:srgbClr val="CFDC27">
              <a:alpha val="63849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997281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Left Justifi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B7182DE-5A3F-9E2F-D7D7-D9B9BD061B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799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421314-4CBA-F4BB-4DEA-A0D064588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49325"/>
            <a:ext cx="10515600" cy="3242779"/>
          </a:xfrm>
        </p:spPr>
        <p:txBody>
          <a:bodyPr>
            <a:noAutofit/>
          </a:bodyPr>
          <a:lstStyle>
            <a:lvl1pPr algn="l">
              <a:defRPr sz="11500" spc="-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9969D0-D843-81D5-7158-9685E108B5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4440789"/>
            <a:ext cx="7848600" cy="609600"/>
          </a:xfrm>
          <a:solidFill>
            <a:schemeClr val="accent1"/>
          </a:solidFill>
        </p:spPr>
        <p:txBody>
          <a:bodyPr lIns="274320" tIns="0" rIns="274320" bIns="91440" anchor="ctr" anchorCtr="0">
            <a:noAutofit/>
          </a:bodyPr>
          <a:lstStyle>
            <a:lvl1pPr marL="0" indent="0" algn="l">
              <a:buNone/>
              <a:defRPr sz="3600">
                <a:solidFill>
                  <a:schemeClr val="tx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2CEEACC-AAA3-1317-2136-A32F4AF6FA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937" y="5797529"/>
            <a:ext cx="3242514" cy="68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04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Divi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64F60D7-3207-A7CB-9F20-FB71B8A096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4792"/>
          <a:stretch/>
        </p:blipFill>
        <p:spPr>
          <a:xfrm>
            <a:off x="484937" y="481459"/>
            <a:ext cx="3242514" cy="68694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A53BE8-D184-3E6D-64CA-7F77D1AF4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9276"/>
            <a:ext cx="53821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B744C9-D1E4-66D7-F036-C1B054F2DB6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170821" y="2658978"/>
            <a:ext cx="4595729" cy="2502569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21DBAA-DD36-EF60-03A0-8DB593CA1E26}"/>
              </a:ext>
            </a:extLst>
          </p:cNvPr>
          <p:cNvCxnSpPr>
            <a:cxnSpLocks/>
          </p:cNvCxnSpPr>
          <p:nvPr userDrawn="1"/>
        </p:nvCxnSpPr>
        <p:spPr>
          <a:xfrm>
            <a:off x="6737684" y="2658979"/>
            <a:ext cx="0" cy="2502568"/>
          </a:xfrm>
          <a:prstGeom prst="line">
            <a:avLst/>
          </a:prstGeom>
          <a:ln w="12700">
            <a:solidFill>
              <a:srgbClr val="CB6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9DD7CC9-84C7-657D-AEF6-93D0F0318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©2022 The Hoffman Agency</a:t>
            </a:r>
          </a:p>
        </p:txBody>
      </p:sp>
    </p:spTree>
    <p:extLst>
      <p:ext uri="{BB962C8B-B14F-4D97-AF65-F5344CB8AC3E}">
        <p14:creationId xmlns:p14="http://schemas.microsoft.com/office/powerpoint/2010/main" val="1015595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46259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1582400" cy="1295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328262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1582400" cy="1295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3020982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- 1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525146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D72F"/>
              </a:buClr>
              <a:buSzPct val="110000"/>
              <a:buFont typeface="Wingdings" charset="2"/>
              <a:buNone/>
              <a:tabLst/>
              <a:defRPr/>
            </a:pPr>
            <a:endParaRPr lang="en-US" dirty="0"/>
          </a:p>
        </p:txBody>
      </p:sp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6004302" y="1122363"/>
            <a:ext cx="5654298" cy="65087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3600"/>
              </a:lnSpc>
              <a:defRPr sz="3200" b="0" i="0"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 dirty="0"/>
              <a:t>Click to add headline title 1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6096000" y="1965645"/>
            <a:ext cx="1250400" cy="32800"/>
            <a:chOff x="4109900" y="752175"/>
            <a:chExt cx="937800" cy="24600"/>
          </a:xfrm>
        </p:grpSpPr>
        <p:sp>
          <p:nvSpPr>
            <p:cNvPr id="29" name="Shape 614"/>
            <p:cNvSpPr/>
            <p:nvPr/>
          </p:nvSpPr>
          <p:spPr>
            <a:xfrm>
              <a:off x="4109900" y="752175"/>
              <a:ext cx="468900" cy="24600"/>
            </a:xfrm>
            <a:prstGeom prst="rect">
              <a:avLst/>
            </a:prstGeom>
            <a:solidFill>
              <a:srgbClr val="182D43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3200" dirty="0"/>
            </a:p>
          </p:txBody>
        </p:sp>
        <p:sp>
          <p:nvSpPr>
            <p:cNvPr id="30" name="Shape 615"/>
            <p:cNvSpPr/>
            <p:nvPr/>
          </p:nvSpPr>
          <p:spPr>
            <a:xfrm>
              <a:off x="4578800" y="752175"/>
              <a:ext cx="468900" cy="24600"/>
            </a:xfrm>
            <a:prstGeom prst="rect">
              <a:avLst/>
            </a:prstGeom>
            <a:solidFill>
              <a:srgbClr val="CFDC27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3200" dirty="0"/>
            </a:p>
          </p:txBody>
        </p:sp>
      </p:grp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3360" y="243841"/>
            <a:ext cx="304800" cy="304292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001555" y="2254209"/>
            <a:ext cx="5640548" cy="385421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C463C55-0809-AF42-A574-5A8A4E75F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96784" y="6390533"/>
            <a:ext cx="1415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00A51E4A-581F-5544-B56C-A1F84DDD14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607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- one line headlo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51E4A-581F-5544-B56C-A1F84DDD14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666854" y="0"/>
            <a:ext cx="5525146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D72F"/>
              </a:buClr>
              <a:buSzPct val="110000"/>
              <a:buFont typeface="Wingdings" charset="2"/>
              <a:buNone/>
              <a:tabLst/>
              <a:defRPr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62864" y="1122363"/>
            <a:ext cx="5654298" cy="65087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3600"/>
              </a:lnSpc>
              <a:defRPr sz="3200" b="0" i="0"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/>
              <a:t>Click to add headline title 1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654562" y="1965645"/>
            <a:ext cx="1250400" cy="32800"/>
            <a:chOff x="4109900" y="752175"/>
            <a:chExt cx="937800" cy="24600"/>
          </a:xfrm>
        </p:grpSpPr>
        <p:sp>
          <p:nvSpPr>
            <p:cNvPr id="7" name="Shape 614"/>
            <p:cNvSpPr/>
            <p:nvPr/>
          </p:nvSpPr>
          <p:spPr>
            <a:xfrm>
              <a:off x="4109900" y="752175"/>
              <a:ext cx="468900" cy="24600"/>
            </a:xfrm>
            <a:prstGeom prst="rect">
              <a:avLst/>
            </a:prstGeom>
            <a:solidFill>
              <a:srgbClr val="182D43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3200" dirty="0"/>
            </a:p>
          </p:txBody>
        </p:sp>
        <p:sp>
          <p:nvSpPr>
            <p:cNvPr id="8" name="Shape 615"/>
            <p:cNvSpPr/>
            <p:nvPr/>
          </p:nvSpPr>
          <p:spPr>
            <a:xfrm>
              <a:off x="4578800" y="752175"/>
              <a:ext cx="468900" cy="24600"/>
            </a:xfrm>
            <a:prstGeom prst="rect">
              <a:avLst/>
            </a:prstGeom>
            <a:solidFill>
              <a:srgbClr val="CFDC27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3200" dirty="0"/>
            </a:p>
          </p:txBody>
        </p:sp>
      </p:grp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560117" y="2254209"/>
            <a:ext cx="5640548" cy="38542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8690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photo to th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011261" y="1103590"/>
            <a:ext cx="5445125" cy="1104900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/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headline title 2 lines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41794" y="244475"/>
            <a:ext cx="304800" cy="304800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6096000" y="2402208"/>
            <a:ext cx="1250400" cy="32800"/>
            <a:chOff x="4109900" y="752175"/>
            <a:chExt cx="937800" cy="24600"/>
          </a:xfrm>
        </p:grpSpPr>
        <p:sp>
          <p:nvSpPr>
            <p:cNvPr id="7" name="Shape 614"/>
            <p:cNvSpPr/>
            <p:nvPr/>
          </p:nvSpPr>
          <p:spPr>
            <a:xfrm>
              <a:off x="4109900" y="752175"/>
              <a:ext cx="468900" cy="24600"/>
            </a:xfrm>
            <a:prstGeom prst="rect">
              <a:avLst/>
            </a:prstGeom>
            <a:solidFill>
              <a:srgbClr val="182D43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3200" dirty="0"/>
            </a:p>
          </p:txBody>
        </p:sp>
        <p:sp>
          <p:nvSpPr>
            <p:cNvPr id="8" name="Shape 615"/>
            <p:cNvSpPr/>
            <p:nvPr/>
          </p:nvSpPr>
          <p:spPr>
            <a:xfrm>
              <a:off x="4578800" y="752175"/>
              <a:ext cx="468900" cy="24600"/>
            </a:xfrm>
            <a:prstGeom prst="rect">
              <a:avLst/>
            </a:prstGeom>
            <a:solidFill>
              <a:srgbClr val="CFDC27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3200" dirty="0"/>
            </a:p>
          </p:txBody>
        </p:sp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01555" y="2692473"/>
            <a:ext cx="5433158" cy="385421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6784" y="6390533"/>
            <a:ext cx="1415041" cy="365125"/>
          </a:xfrm>
        </p:spPr>
        <p:txBody>
          <a:bodyPr/>
          <a:lstStyle>
            <a:lvl1pPr>
              <a:defRPr sz="1100"/>
            </a:lvl1pPr>
          </a:lstStyle>
          <a:p>
            <a:fld id="{00A51E4A-581F-5544-B56C-A1F84DDD14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767693" y="0"/>
            <a:ext cx="275745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D72F"/>
              </a:buClr>
              <a:buSzPct val="110000"/>
              <a:buFont typeface="Wingdings" charset="2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04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1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10510" y="231227"/>
            <a:ext cx="12181490" cy="651751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 b="0"/>
            </a:lvl1pPr>
            <a:lvl2pPr marL="457200" indent="0">
              <a:buFont typeface="Arial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/>
              <a:t>Click to edit Master title style 1 line headline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51E4A-581F-5544-B56C-A1F84DDD14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hape 668"/>
          <p:cNvSpPr/>
          <p:nvPr userDrawn="1"/>
        </p:nvSpPr>
        <p:spPr>
          <a:xfrm>
            <a:off x="0" y="6754368"/>
            <a:ext cx="6096000" cy="109728"/>
          </a:xfrm>
          <a:prstGeom prst="rect">
            <a:avLst/>
          </a:prstGeom>
          <a:solidFill>
            <a:srgbClr val="182D43">
              <a:alpha val="56540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200" dirty="0"/>
          </a:p>
        </p:txBody>
      </p:sp>
      <p:sp>
        <p:nvSpPr>
          <p:cNvPr id="6" name="Shape 669"/>
          <p:cNvSpPr/>
          <p:nvPr userDrawn="1"/>
        </p:nvSpPr>
        <p:spPr>
          <a:xfrm>
            <a:off x="6096000" y="6754368"/>
            <a:ext cx="6096000" cy="109728"/>
          </a:xfrm>
          <a:prstGeom prst="rect">
            <a:avLst/>
          </a:prstGeom>
          <a:solidFill>
            <a:srgbClr val="CFDC27">
              <a:alpha val="63849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3200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5481280" y="980668"/>
            <a:ext cx="1250400" cy="32800"/>
            <a:chOff x="4109900" y="752175"/>
            <a:chExt cx="937800" cy="24600"/>
          </a:xfrm>
        </p:grpSpPr>
        <p:sp>
          <p:nvSpPr>
            <p:cNvPr id="9" name="Shape 614"/>
            <p:cNvSpPr/>
            <p:nvPr/>
          </p:nvSpPr>
          <p:spPr>
            <a:xfrm>
              <a:off x="4109900" y="752175"/>
              <a:ext cx="468900" cy="24600"/>
            </a:xfrm>
            <a:prstGeom prst="rect">
              <a:avLst/>
            </a:prstGeom>
            <a:solidFill>
              <a:srgbClr val="182D43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3200" dirty="0"/>
            </a:p>
          </p:txBody>
        </p:sp>
        <p:sp>
          <p:nvSpPr>
            <p:cNvPr id="10" name="Shape 615"/>
            <p:cNvSpPr/>
            <p:nvPr/>
          </p:nvSpPr>
          <p:spPr>
            <a:xfrm>
              <a:off x="4578800" y="752175"/>
              <a:ext cx="468900" cy="24600"/>
            </a:xfrm>
            <a:prstGeom prst="rect">
              <a:avLst/>
            </a:prstGeom>
            <a:solidFill>
              <a:srgbClr val="CFDC27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3200" dirty="0"/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3360" y="243841"/>
            <a:ext cx="304800" cy="304292"/>
          </a:xfrm>
          <a:prstGeom prst="rect">
            <a:avLst/>
          </a:prstGeom>
        </p:spPr>
      </p:pic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807464" y="1554480"/>
            <a:ext cx="4794550" cy="80702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TEXT STYLE – SUBHEAD 20pt Bold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807464" y="2377440"/>
            <a:ext cx="4789714" cy="385421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0716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10510" y="265177"/>
            <a:ext cx="12181490" cy="1075002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 b="0"/>
            </a:lvl1pPr>
            <a:lvl2pPr marL="457200" indent="0">
              <a:buFont typeface="Arial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/>
              <a:t>Click to edit Master title </a:t>
            </a:r>
            <a:r>
              <a:rPr lang="en-US"/>
              <a:t>style </a:t>
            </a:r>
            <a:br>
              <a:rPr lang="en-US"/>
            </a:br>
            <a:r>
              <a:rPr lang="en-US"/>
              <a:t>2 </a:t>
            </a:r>
            <a:r>
              <a:rPr lang="en-US" dirty="0"/>
              <a:t>line headline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5481280" y="1437868"/>
            <a:ext cx="1250400" cy="32800"/>
            <a:chOff x="4109900" y="752175"/>
            <a:chExt cx="937800" cy="24600"/>
          </a:xfrm>
        </p:grpSpPr>
        <p:sp>
          <p:nvSpPr>
            <p:cNvPr id="17" name="Shape 614"/>
            <p:cNvSpPr/>
            <p:nvPr/>
          </p:nvSpPr>
          <p:spPr>
            <a:xfrm>
              <a:off x="4109900" y="752175"/>
              <a:ext cx="468900" cy="24600"/>
            </a:xfrm>
            <a:prstGeom prst="rect">
              <a:avLst/>
            </a:prstGeom>
            <a:solidFill>
              <a:srgbClr val="182D43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3200" dirty="0"/>
            </a:p>
          </p:txBody>
        </p:sp>
        <p:sp>
          <p:nvSpPr>
            <p:cNvPr id="18" name="Shape 615"/>
            <p:cNvSpPr/>
            <p:nvPr/>
          </p:nvSpPr>
          <p:spPr>
            <a:xfrm>
              <a:off x="4578800" y="752175"/>
              <a:ext cx="468900" cy="24600"/>
            </a:xfrm>
            <a:prstGeom prst="rect">
              <a:avLst/>
            </a:prstGeom>
            <a:solidFill>
              <a:srgbClr val="CFDC27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3200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51E4A-581F-5544-B56C-A1F84DDD14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3360" y="243841"/>
            <a:ext cx="304800" cy="304292"/>
          </a:xfrm>
          <a:prstGeom prst="rect">
            <a:avLst/>
          </a:prstGeom>
        </p:spPr>
      </p:pic>
      <p:sp>
        <p:nvSpPr>
          <p:cNvPr id="10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807464" y="1828800"/>
            <a:ext cx="4805060" cy="80702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TEXT STYLES – SUBHEAD 20pt Bold</a:t>
            </a:r>
          </a:p>
        </p:txBody>
      </p:sp>
      <p:sp>
        <p:nvSpPr>
          <p:cNvPr id="11" name="Shape 668"/>
          <p:cNvSpPr/>
          <p:nvPr userDrawn="1"/>
        </p:nvSpPr>
        <p:spPr>
          <a:xfrm>
            <a:off x="0" y="6754368"/>
            <a:ext cx="6096000" cy="109728"/>
          </a:xfrm>
          <a:prstGeom prst="rect">
            <a:avLst/>
          </a:prstGeom>
          <a:solidFill>
            <a:srgbClr val="182D43">
              <a:alpha val="56540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200" dirty="0"/>
          </a:p>
        </p:txBody>
      </p:sp>
      <p:sp>
        <p:nvSpPr>
          <p:cNvPr id="12" name="Shape 669"/>
          <p:cNvSpPr/>
          <p:nvPr userDrawn="1"/>
        </p:nvSpPr>
        <p:spPr>
          <a:xfrm>
            <a:off x="6096000" y="6754368"/>
            <a:ext cx="6096000" cy="109728"/>
          </a:xfrm>
          <a:prstGeom prst="rect">
            <a:avLst/>
          </a:prstGeom>
          <a:solidFill>
            <a:srgbClr val="CFDC27">
              <a:alpha val="63849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3200" dirty="0"/>
          </a:p>
        </p:txBody>
      </p:sp>
      <p:sp>
        <p:nvSpPr>
          <p:cNvPr id="13" name="Content Placeholder 2"/>
          <p:cNvSpPr>
            <a:spLocks noGrp="1"/>
          </p:cNvSpPr>
          <p:nvPr>
            <p:ph idx="12"/>
          </p:nvPr>
        </p:nvSpPr>
        <p:spPr>
          <a:xfrm>
            <a:off x="807464" y="2651760"/>
            <a:ext cx="4789714" cy="38542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4245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1 Line Headline - 2 col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04672" y="1371600"/>
            <a:ext cx="10515600" cy="4351338"/>
          </a:xfrm>
        </p:spPr>
        <p:txBody>
          <a:bodyPr numCol="2" spcCol="640080"/>
          <a:lstStyle/>
          <a:p>
            <a:pPr lvl="0"/>
            <a:r>
              <a:rPr lang="en-US" dirty="0"/>
              <a:t>Click to edit 2 col.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1E4A-581F-5544-B56C-A1F84DDD14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10510" y="231227"/>
            <a:ext cx="12181490" cy="651751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 b="0"/>
            </a:lvl1pPr>
            <a:lvl2pPr marL="457200" indent="0">
              <a:buFont typeface="Arial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/>
              <a:t>Click to edit Master title style 1 line headline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5481280" y="980668"/>
            <a:ext cx="1250400" cy="32800"/>
            <a:chOff x="4109900" y="752175"/>
            <a:chExt cx="937800" cy="24600"/>
          </a:xfrm>
        </p:grpSpPr>
        <p:sp>
          <p:nvSpPr>
            <p:cNvPr id="9" name="Shape 614"/>
            <p:cNvSpPr/>
            <p:nvPr/>
          </p:nvSpPr>
          <p:spPr>
            <a:xfrm>
              <a:off x="4109900" y="752175"/>
              <a:ext cx="468900" cy="24600"/>
            </a:xfrm>
            <a:prstGeom prst="rect">
              <a:avLst/>
            </a:prstGeom>
            <a:solidFill>
              <a:srgbClr val="182D43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3200" dirty="0"/>
            </a:p>
          </p:txBody>
        </p:sp>
        <p:sp>
          <p:nvSpPr>
            <p:cNvPr id="10" name="Shape 615"/>
            <p:cNvSpPr/>
            <p:nvPr/>
          </p:nvSpPr>
          <p:spPr>
            <a:xfrm>
              <a:off x="4578800" y="752175"/>
              <a:ext cx="468900" cy="24600"/>
            </a:xfrm>
            <a:prstGeom prst="rect">
              <a:avLst/>
            </a:prstGeom>
            <a:solidFill>
              <a:srgbClr val="CFDC27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3200" dirty="0"/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3360" y="243841"/>
            <a:ext cx="304800" cy="304292"/>
          </a:xfrm>
          <a:prstGeom prst="rect">
            <a:avLst/>
          </a:prstGeom>
        </p:spPr>
      </p:pic>
      <p:sp>
        <p:nvSpPr>
          <p:cNvPr id="12" name="Shape 668"/>
          <p:cNvSpPr/>
          <p:nvPr userDrawn="1"/>
        </p:nvSpPr>
        <p:spPr>
          <a:xfrm>
            <a:off x="0" y="6754368"/>
            <a:ext cx="6096000" cy="109728"/>
          </a:xfrm>
          <a:prstGeom prst="rect">
            <a:avLst/>
          </a:prstGeom>
          <a:solidFill>
            <a:srgbClr val="182D43">
              <a:alpha val="56540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200" dirty="0"/>
          </a:p>
        </p:txBody>
      </p:sp>
      <p:sp>
        <p:nvSpPr>
          <p:cNvPr id="13" name="Shape 669"/>
          <p:cNvSpPr/>
          <p:nvPr userDrawn="1"/>
        </p:nvSpPr>
        <p:spPr>
          <a:xfrm>
            <a:off x="6096000" y="6754368"/>
            <a:ext cx="6096000" cy="109728"/>
          </a:xfrm>
          <a:prstGeom prst="rect">
            <a:avLst/>
          </a:prstGeom>
          <a:solidFill>
            <a:srgbClr val="CFDC27">
              <a:alpha val="63849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32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2 Line Headline - 2 Col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96784" y="6390533"/>
            <a:ext cx="1415041" cy="365125"/>
          </a:xfrm>
        </p:spPr>
        <p:txBody>
          <a:bodyPr/>
          <a:lstStyle/>
          <a:p>
            <a:fld id="{00A51E4A-581F-5544-B56C-A1F84DDD14F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3360" y="243841"/>
            <a:ext cx="304800" cy="304292"/>
          </a:xfrm>
          <a:prstGeom prst="rect">
            <a:avLst/>
          </a:prstGeom>
        </p:spPr>
      </p:pic>
      <p:sp>
        <p:nvSpPr>
          <p:cNvPr id="16" name="Shape 668"/>
          <p:cNvSpPr/>
          <p:nvPr userDrawn="1"/>
        </p:nvSpPr>
        <p:spPr>
          <a:xfrm>
            <a:off x="0" y="6754368"/>
            <a:ext cx="6096000" cy="109728"/>
          </a:xfrm>
          <a:prstGeom prst="rect">
            <a:avLst/>
          </a:prstGeom>
          <a:solidFill>
            <a:srgbClr val="182D43">
              <a:alpha val="56540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200" dirty="0"/>
          </a:p>
        </p:txBody>
      </p:sp>
      <p:sp>
        <p:nvSpPr>
          <p:cNvPr id="17" name="Shape 669"/>
          <p:cNvSpPr/>
          <p:nvPr userDrawn="1"/>
        </p:nvSpPr>
        <p:spPr>
          <a:xfrm>
            <a:off x="6096000" y="6754368"/>
            <a:ext cx="6096000" cy="109728"/>
          </a:xfrm>
          <a:prstGeom prst="rect">
            <a:avLst/>
          </a:prstGeom>
          <a:solidFill>
            <a:srgbClr val="CFDC27">
              <a:alpha val="63849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3200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5481280" y="1441708"/>
            <a:ext cx="1250400" cy="32800"/>
            <a:chOff x="4109900" y="752175"/>
            <a:chExt cx="937800" cy="24600"/>
          </a:xfrm>
        </p:grpSpPr>
        <p:sp>
          <p:nvSpPr>
            <p:cNvPr id="24" name="Shape 614"/>
            <p:cNvSpPr/>
            <p:nvPr/>
          </p:nvSpPr>
          <p:spPr>
            <a:xfrm>
              <a:off x="4109900" y="752175"/>
              <a:ext cx="468900" cy="24600"/>
            </a:xfrm>
            <a:prstGeom prst="rect">
              <a:avLst/>
            </a:prstGeom>
            <a:solidFill>
              <a:srgbClr val="182D43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3200" dirty="0"/>
            </a:p>
          </p:txBody>
        </p:sp>
        <p:sp>
          <p:nvSpPr>
            <p:cNvPr id="25" name="Shape 615"/>
            <p:cNvSpPr/>
            <p:nvPr/>
          </p:nvSpPr>
          <p:spPr>
            <a:xfrm>
              <a:off x="4578800" y="752175"/>
              <a:ext cx="468900" cy="24600"/>
            </a:xfrm>
            <a:prstGeom prst="rect">
              <a:avLst/>
            </a:prstGeom>
            <a:solidFill>
              <a:srgbClr val="CFDC27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3200" dirty="0"/>
            </a:p>
          </p:txBody>
        </p:sp>
      </p:grpSp>
      <p:sp>
        <p:nvSpPr>
          <p:cNvPr id="12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10510" y="265177"/>
            <a:ext cx="12181490" cy="1075002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 b="0"/>
            </a:lvl1pPr>
            <a:lvl2pPr marL="457200" indent="0">
              <a:buFont typeface="Arial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/>
              <a:t>Click to edit Master title </a:t>
            </a:r>
            <a:r>
              <a:rPr lang="en-US"/>
              <a:t>style </a:t>
            </a:r>
            <a:br>
              <a:rPr lang="en-US"/>
            </a:br>
            <a:r>
              <a:rPr lang="en-US"/>
              <a:t>2 </a:t>
            </a:r>
            <a:r>
              <a:rPr lang="en-US" dirty="0"/>
              <a:t>line headline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A8B1E45-C414-7C4C-97D9-74B83AB0368E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04672" y="1828800"/>
            <a:ext cx="10515600" cy="4351338"/>
          </a:xfrm>
        </p:spPr>
        <p:txBody>
          <a:bodyPr numCol="2" spcCol="640080">
            <a:noAutofit/>
          </a:bodyPr>
          <a:lstStyle/>
          <a:p>
            <a:pPr lvl="0"/>
            <a:r>
              <a:rPr lang="en-US" dirty="0"/>
              <a:t>Click to edit 2 col.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96784" y="6390533"/>
            <a:ext cx="1415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00A51E4A-581F-5544-B56C-A1F84DDD14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93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1" r:id="rId3"/>
    <p:sldLayoutId id="2147483782" r:id="rId4"/>
    <p:sldLayoutId id="2147483765" r:id="rId5"/>
    <p:sldLayoutId id="2147483759" r:id="rId6"/>
    <p:sldLayoutId id="2147483760" r:id="rId7"/>
    <p:sldLayoutId id="2147483748" r:id="rId8"/>
    <p:sldLayoutId id="2147483753" r:id="rId9"/>
    <p:sldLayoutId id="2147483766" r:id="rId10"/>
    <p:sldLayoutId id="2147483767" r:id="rId11"/>
    <p:sldLayoutId id="2147483770" r:id="rId12"/>
    <p:sldLayoutId id="2147483768" r:id="rId13"/>
    <p:sldLayoutId id="2147483769" r:id="rId14"/>
    <p:sldLayoutId id="2147483755" r:id="rId15"/>
    <p:sldLayoutId id="2147483749" r:id="rId16"/>
    <p:sldLayoutId id="2147483762" r:id="rId17"/>
    <p:sldLayoutId id="2147483758" r:id="rId18"/>
    <p:sldLayoutId id="2147483747" r:id="rId19"/>
    <p:sldLayoutId id="2147483775" r:id="rId20"/>
    <p:sldLayoutId id="2147483780" r:id="rId21"/>
    <p:sldLayoutId id="2147483783" r:id="rId22"/>
    <p:sldLayoutId id="2147483784" r:id="rId23"/>
    <p:sldLayoutId id="2147483785" r:id="rId24"/>
    <p:sldLayoutId id="2147483786" r:id="rId25"/>
    <p:sldLayoutId id="2147483787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1D72F"/>
        </a:buClr>
        <a:buSzPct val="110000"/>
        <a:buFont typeface="Wingdings" charset="2"/>
        <a:buChar char="§"/>
        <a:defRPr sz="2000" b="0" i="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Tx/>
        <a:buBlip>
          <a:blip r:embed="rId28"/>
        </a:buBlip>
        <a:defRPr sz="1800" b="0" i="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1D72F"/>
        </a:buClr>
        <a:buSzPct val="120000"/>
        <a:buFont typeface=".AppleSystemUIFont" charset="-120"/>
        <a:buChar char="•"/>
        <a:defRPr sz="1800" b="0" i="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1D72F"/>
        </a:buClr>
        <a:buSzPct val="90000"/>
        <a:buFont typeface=".AppleSystemUIFont" charset="-120"/>
        <a:buChar char="—"/>
        <a:defRPr sz="1800" b="0" i="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1D72F"/>
        </a:buClr>
        <a:buSzPct val="110000"/>
        <a:buFont typeface=".AppleSystemUIFont" charset="-120"/>
        <a:buChar char="»"/>
        <a:defRPr sz="1800" b="0" i="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://www.flickr.com/photos/spine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://www.flickr.com/photos/28481088@N00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://www.flickr.com/photos/jjay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ky, sunset, outdoor, sun&#10;&#10;Description automatically generated">
            <a:extLst>
              <a:ext uri="{FF2B5EF4-FFF2-40B4-BE49-F238E27FC236}">
                <a16:creationId xmlns:a16="http://schemas.microsoft.com/office/drawing/2014/main" id="{DFF753F3-293C-8606-4522-2E577DA1D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56357"/>
            <a:ext cx="12192000" cy="779734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96AD4C1-7342-EEF6-7C01-D3BA6D6DA02F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tx1">
              <a:alpha val="8011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643581-7251-CC39-01C7-14F56972BE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3850264"/>
            <a:ext cx="6510868" cy="609600"/>
          </a:xfrm>
          <a:solidFill>
            <a:srgbClr val="D2EB00"/>
          </a:solidFill>
        </p:spPr>
        <p:txBody>
          <a:bodyPr wrap="none" tIns="100584"/>
          <a:lstStyle/>
          <a:p>
            <a:pPr>
              <a:spcBef>
                <a:spcPts val="0"/>
              </a:spcBef>
            </a:pPr>
            <a:r>
              <a:rPr lang="en-US" dirty="0">
                <a:latin typeface="Franklin Gothic Book" panose="020B0503020102020204" pitchFamily="34" charset="0"/>
              </a:rPr>
              <a:t>The Client/Agency Relationship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4F6175A3-6A6C-2DEA-2513-E7AF0F648742}"/>
              </a:ext>
            </a:extLst>
          </p:cNvPr>
          <p:cNvSpPr txBox="1">
            <a:spLocks/>
          </p:cNvSpPr>
          <p:nvPr/>
        </p:nvSpPr>
        <p:spPr>
          <a:xfrm>
            <a:off x="838201" y="1337665"/>
            <a:ext cx="9786729" cy="226391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1500" i="1" kern="1200" spc="-300">
                <a:solidFill>
                  <a:schemeClr val="bg1"/>
                </a:solidFill>
                <a:latin typeface="+mj-lt"/>
                <a:ea typeface="Segoe UI" charset="0"/>
                <a:cs typeface="Segoe U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1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/>
                <a:cs typeface="Segoe UI" charset="0"/>
              </a:rPr>
              <a:t>How Clients Get</a:t>
            </a:r>
            <a:br>
              <a:rPr kumimoji="0" lang="en-US" sz="8000" b="0" i="1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/>
                <a:cs typeface="Segoe UI" charset="0"/>
              </a:rPr>
            </a:br>
            <a:r>
              <a:rPr kumimoji="0" lang="en-US" sz="7200" i="0" u="sng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the </a:t>
            </a:r>
            <a:r>
              <a:rPr lang="en-US" sz="7200" i="0" u="sng" dirty="0">
                <a:solidFill>
                  <a:srgbClr val="FFFFFF"/>
                </a:solidFill>
                <a:latin typeface="Franklin Gothic Book" panose="020B0503020102020204" pitchFamily="34" charset="0"/>
              </a:rPr>
              <a:t>Most</a:t>
            </a:r>
            <a:r>
              <a:rPr kumimoji="0" lang="en-US" sz="7200" i="0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lang="en-US" sz="8000" dirty="0">
                <a:solidFill>
                  <a:srgbClr val="FFFFFF"/>
                </a:solidFill>
                <a:latin typeface="Constantia" panose="02030602050306030303"/>
              </a:rPr>
              <a:t>Out of Us</a:t>
            </a:r>
            <a:endParaRPr kumimoji="0" lang="en-US" sz="7200" b="0" i="1" u="none" strike="noStrike" kern="1200" cap="none" spc="-1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/>
              <a:cs typeface="Segoe UI" charset="0"/>
            </a:endParaRP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44B0E65-77EC-A6A8-8673-5B78EB72FD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937" y="5797529"/>
            <a:ext cx="3242514" cy="68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73585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http://cathylwood.files.wordpress.com/2009/09/umbrel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762001"/>
            <a:ext cx="44958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28600"/>
            <a:ext cx="8686800" cy="129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/>
              <a:t>Defining the Relationship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4114800"/>
            <a:ext cx="8001000" cy="15240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400" b="1">
                <a:latin typeface="Century Gothic" pitchFamily="34" charset="0"/>
              </a:rPr>
              <a:t>Shared responsibility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sz="3200">
                <a:latin typeface="Century Gothic" pitchFamily="34" charset="0"/>
              </a:rPr>
              <a:t>for definition of PR success</a:t>
            </a:r>
          </a:p>
        </p:txBody>
      </p:sp>
      <p:sp>
        <p:nvSpPr>
          <p:cNvPr id="12293" name="Rectangle 2"/>
          <p:cNvSpPr txBox="1">
            <a:spLocks noChangeArrowheads="1"/>
          </p:cNvSpPr>
          <p:nvPr/>
        </p:nvSpPr>
        <p:spPr bwMode="auto">
          <a:xfrm>
            <a:off x="0" y="76200"/>
            <a:ext cx="10668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1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sz="2400" b="0" u="sng" dirty="0">
                <a:solidFill>
                  <a:srgbClr val="333333"/>
                </a:solidFill>
                <a:sym typeface="Verdana" pitchFamily="34" charset="0"/>
              </a:rPr>
              <a:t>Defining the Relationship</a:t>
            </a: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2514600"/>
            <a:ext cx="6324600" cy="35052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3200">
                <a:latin typeface="Century Gothic" pitchFamily="34" charset="0"/>
              </a:rPr>
              <a:t>We don’t mind being pushed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sz="3200">
                <a:latin typeface="Century Gothic" pitchFamily="34" charset="0"/>
              </a:rPr>
              <a:t>to shake up the status quo</a:t>
            </a:r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3400" y="2667000"/>
            <a:ext cx="2286000" cy="8382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3600">
                <a:latin typeface="Century Gothic" pitchFamily="34" charset="0"/>
              </a:rPr>
              <a:t>Just not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 rot="2624204">
            <a:off x="5883276" y="3354388"/>
            <a:ext cx="21891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666666"/>
                </a:solidFill>
              </a:rPr>
              <a:t>off a cliff.</a:t>
            </a: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0" y="2286000"/>
            <a:ext cx="4572000" cy="129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0" algn="ctr" eaLnBrk="1" hangingPunct="1">
              <a:lnSpc>
                <a:spcPct val="100000"/>
              </a:lnSpc>
            </a:pPr>
            <a:r>
              <a:rPr lang="en-US" sz="2800">
                <a:latin typeface="Century Gothic" pitchFamily="34" charset="0"/>
              </a:rPr>
              <a:t>Client Recognizes How We Make Money</a:t>
            </a:r>
            <a:endParaRPr lang="en-US" sz="1600">
              <a:latin typeface="Century Gothic" pitchFamily="34" charset="0"/>
            </a:endParaRPr>
          </a:p>
        </p:txBody>
      </p:sp>
      <p:sp>
        <p:nvSpPr>
          <p:cNvPr id="15363" name="Text Box 5"/>
          <p:cNvSpPr txBox="1">
            <a:spLocks/>
          </p:cNvSpPr>
          <p:nvPr/>
        </p:nvSpPr>
        <p:spPr bwMode="auto">
          <a:xfrm>
            <a:off x="6096000" y="3200401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9pPr>
          </a:lstStyle>
          <a:p>
            <a:pPr eaLnBrk="1" hangingPunct="1"/>
            <a:r>
              <a:rPr lang="en-US" sz="4800">
                <a:solidFill>
                  <a:schemeClr val="bg1"/>
                </a:solidFill>
              </a:rPr>
              <a:t>Product = Time</a:t>
            </a:r>
          </a:p>
        </p:txBody>
      </p:sp>
      <p:pic>
        <p:nvPicPr>
          <p:cNvPr id="15364" name="Picture 5" descr="http://www.duvalschools.org/jhe/MPj04074220000%5B1%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46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http://farm2.static.flickr.com/1420/558333048_a56ec83123_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7692" b="576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ounded Rectangle 4"/>
          <p:cNvSpPr>
            <a:spLocks noChangeArrowheads="1"/>
          </p:cNvSpPr>
          <p:nvPr/>
        </p:nvSpPr>
        <p:spPr bwMode="auto">
          <a:xfrm>
            <a:off x="2514600" y="3048000"/>
            <a:ext cx="7162800" cy="1600200"/>
          </a:xfrm>
          <a:prstGeom prst="roundRect">
            <a:avLst>
              <a:gd name="adj" fmla="val 16667"/>
            </a:avLst>
          </a:prstGeom>
          <a:solidFill>
            <a:schemeClr val="bg1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3276600"/>
            <a:ext cx="7315200" cy="35052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3600" b="1">
                <a:solidFill>
                  <a:srgbClr val="333333"/>
                </a:solidFill>
                <a:latin typeface="Century Gothic" pitchFamily="34" charset="0"/>
              </a:rPr>
              <a:t>Our product is a “perishable”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sz="2800">
                <a:solidFill>
                  <a:srgbClr val="333333"/>
                </a:solidFill>
                <a:latin typeface="Century Gothic" pitchFamily="34" charset="0"/>
              </a:rPr>
              <a:t>(to borrow from the grocery store world)</a:t>
            </a: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1528764" y="6611938"/>
            <a:ext cx="8334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9pPr>
          </a:lstStyle>
          <a:p>
            <a:pPr eaLnBrk="1" hangingPunct="1"/>
            <a:r>
              <a:rPr lang="en-US" sz="1000" b="0">
                <a:solidFill>
                  <a:schemeClr val="bg1"/>
                </a:solidFill>
              </a:rPr>
              <a:t>Photo: </a:t>
            </a:r>
            <a:r>
              <a:rPr lang="en-US" sz="1000" b="0" u="sng">
                <a:solidFill>
                  <a:schemeClr val="bg1"/>
                </a:solidFill>
                <a:hlinkClick r:id="rId4" action="ppaction://hlinkfile"/>
              </a:rPr>
              <a:t>rick</a:t>
            </a:r>
            <a:endParaRPr lang="en-US" sz="1000" b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http://margotmystic.files.wordpress.com/2008/09/magnifying-gla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2667000"/>
            <a:ext cx="5588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5"/>
          <p:cNvSpPr txBox="1">
            <a:spLocks/>
          </p:cNvSpPr>
          <p:nvPr/>
        </p:nvSpPr>
        <p:spPr bwMode="auto">
          <a:xfrm>
            <a:off x="2514600" y="914400"/>
            <a:ext cx="716280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333333"/>
                </a:solidFill>
                <a:sym typeface="Verdana" pitchFamily="34" charset="0"/>
              </a:rPr>
              <a:t>Client identifies </a:t>
            </a:r>
            <a:br>
              <a:rPr lang="en-US" sz="3200">
                <a:solidFill>
                  <a:srgbClr val="333333"/>
                </a:solidFill>
                <a:sym typeface="Verdana" pitchFamily="34" charset="0"/>
              </a:rPr>
            </a:br>
            <a:r>
              <a:rPr lang="en-US" sz="3200">
                <a:solidFill>
                  <a:srgbClr val="333333"/>
                </a:solidFill>
                <a:sym typeface="Verdana" pitchFamily="34" charset="0"/>
              </a:rPr>
              <a:t>needed processes and reports</a:t>
            </a:r>
            <a:r>
              <a:rPr lang="en-US" sz="3200">
                <a:solidFill>
                  <a:schemeClr val="tx1"/>
                </a:solidFill>
                <a:sym typeface="Verdana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0">
                <a:solidFill>
                  <a:srgbClr val="666666"/>
                </a:solidFill>
                <a:sym typeface="Verdana" pitchFamily="34" charset="0"/>
              </a:rPr>
              <a:t>so the largest possible percent of the budget goes toward program execution.</a:t>
            </a:r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http://www.stuartwildeblog.com/storage/paperw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0"/>
            <a:ext cx="5924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838200"/>
            <a:ext cx="4876800" cy="35052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800" dirty="0">
                <a:latin typeface="Century Gothic" pitchFamily="34" charset="0"/>
              </a:rPr>
              <a:t>which prevents paperwork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dirty="0">
                <a:latin typeface="Century Gothic" pitchFamily="34" charset="0"/>
              </a:rPr>
              <a:t>from impeding results</a:t>
            </a:r>
            <a:r>
              <a:rPr lang="en-US" sz="2800" dirty="0">
                <a:solidFill>
                  <a:schemeClr val="tx1"/>
                </a:solidFill>
                <a:latin typeface="Century Gothic" pitchFamily="34" charset="0"/>
              </a:rPr>
              <a:t> </a:t>
            </a:r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/>
          </p:cNvSpPr>
          <p:nvPr/>
        </p:nvSpPr>
        <p:spPr bwMode="auto">
          <a:xfrm>
            <a:off x="1524000" y="457200"/>
            <a:ext cx="9144000" cy="158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4000">
                <a:solidFill>
                  <a:srgbClr val="1F497D"/>
                </a:solidFill>
              </a:rPr>
              <a:t>Client Buys into this Premise</a:t>
            </a:r>
            <a:endParaRPr lang="en-US" sz="400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800" b="0">
                <a:solidFill>
                  <a:srgbClr val="666666"/>
                </a:solidFill>
              </a:rPr>
              <a:t>What Elements Impact the HA Experience?</a:t>
            </a:r>
          </a:p>
        </p:txBody>
      </p:sp>
      <p:graphicFrame>
        <p:nvGraphicFramePr>
          <p:cNvPr id="19459" name="Object 5"/>
          <p:cNvGraphicFramePr>
            <a:graphicFrameLocks noChangeAspect="1"/>
          </p:cNvGraphicFramePr>
          <p:nvPr/>
        </p:nvGraphicFramePr>
        <p:xfrm>
          <a:off x="1981200" y="2362200"/>
          <a:ext cx="7429500" cy="433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429679" imgH="4333875" progId="MSGraph.Chart.8">
                  <p:embed followColorScheme="full"/>
                </p:oleObj>
              </mc:Choice>
              <mc:Fallback>
                <p:oleObj name="Chart" r:id="rId2" imgW="7429679" imgH="4333875" progId="MSGraph.Chart.8">
                  <p:embed followColorScheme="full"/>
                  <p:pic>
                    <p:nvPicPr>
                      <p:cNvPr id="1945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362200"/>
                        <a:ext cx="7429500" cy="433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http://www.triact.net/_/rsrc/1255539527314/home/f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146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5"/>
          <p:cNvSpPr txBox="1">
            <a:spLocks/>
          </p:cNvSpPr>
          <p:nvPr/>
        </p:nvSpPr>
        <p:spPr bwMode="auto">
          <a:xfrm>
            <a:off x="2454276" y="712789"/>
            <a:ext cx="7129463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9pPr>
          </a:lstStyle>
          <a:p>
            <a:pPr eaLnBrk="1" hangingPunct="1"/>
            <a:r>
              <a:rPr lang="en-US" sz="2800" b="0">
                <a:solidFill>
                  <a:srgbClr val="666666"/>
                </a:solidFill>
              </a:rPr>
              <a:t>Our respective cultures play a role in the</a:t>
            </a:r>
          </a:p>
          <a:p>
            <a:pPr eaLnBrk="1" hangingPunct="1"/>
            <a:endParaRPr lang="en-US" sz="2400" b="0">
              <a:solidFill>
                <a:srgbClr val="666666"/>
              </a:solidFill>
            </a:endParaRPr>
          </a:p>
          <a:p>
            <a:pPr eaLnBrk="1" hangingPunct="1"/>
            <a:r>
              <a:rPr lang="en-US" sz="6000">
                <a:solidFill>
                  <a:srgbClr val="666666"/>
                </a:solidFill>
              </a:rPr>
              <a:t>simpatico factor.</a:t>
            </a:r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0"/>
            <a:ext cx="8686800" cy="129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sz="2000"/>
              <a:t>*** open to a different visual***</a:t>
            </a:r>
          </a:p>
        </p:txBody>
      </p:sp>
      <p:sp>
        <p:nvSpPr>
          <p:cNvPr id="21507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044184" y="1676400"/>
            <a:ext cx="3962400" cy="35052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00000"/>
              </a:lnSpc>
              <a:buClr>
                <a:schemeClr val="accent1"/>
              </a:buClr>
              <a:buSzPct val="100000"/>
            </a:pPr>
            <a:r>
              <a:rPr lang="en-US" sz="2000">
                <a:solidFill>
                  <a:srgbClr val="333333"/>
                </a:solidFill>
                <a:latin typeface="Century Gothic" pitchFamily="34" charset="0"/>
              </a:rPr>
              <a:t>Smarts</a:t>
            </a:r>
          </a:p>
          <a:p>
            <a:pPr eaLnBrk="1" hangingPunct="1">
              <a:lnSpc>
                <a:spcPct val="100000"/>
              </a:lnSpc>
              <a:buClr>
                <a:schemeClr val="accent1"/>
              </a:buClr>
              <a:buSzPct val="100000"/>
            </a:pPr>
            <a:r>
              <a:rPr lang="en-US" sz="2000">
                <a:solidFill>
                  <a:srgbClr val="333333"/>
                </a:solidFill>
                <a:latin typeface="Century Gothic" pitchFamily="34" charset="0"/>
              </a:rPr>
              <a:t>Egalitarian</a:t>
            </a:r>
          </a:p>
          <a:p>
            <a:pPr eaLnBrk="1" hangingPunct="1">
              <a:lnSpc>
                <a:spcPct val="100000"/>
              </a:lnSpc>
              <a:buClr>
                <a:schemeClr val="accent1"/>
              </a:buClr>
              <a:buSzPct val="100000"/>
            </a:pPr>
            <a:r>
              <a:rPr lang="en-US" sz="2000">
                <a:solidFill>
                  <a:srgbClr val="333333"/>
                </a:solidFill>
                <a:latin typeface="Century Gothic" pitchFamily="34" charset="0"/>
              </a:rPr>
              <a:t>Mentoring</a:t>
            </a:r>
          </a:p>
          <a:p>
            <a:pPr eaLnBrk="1" hangingPunct="1">
              <a:lnSpc>
                <a:spcPct val="100000"/>
              </a:lnSpc>
              <a:buClr>
                <a:schemeClr val="accent1"/>
              </a:buClr>
              <a:buSzPct val="100000"/>
            </a:pPr>
            <a:r>
              <a:rPr lang="en-US" sz="2000">
                <a:solidFill>
                  <a:srgbClr val="333333"/>
                </a:solidFill>
                <a:latin typeface="Century Gothic" pitchFamily="34" charset="0"/>
              </a:rPr>
              <a:t>Trust</a:t>
            </a:r>
          </a:p>
          <a:p>
            <a:pPr eaLnBrk="1" hangingPunct="1">
              <a:lnSpc>
                <a:spcPct val="100000"/>
              </a:lnSpc>
              <a:buClr>
                <a:schemeClr val="accent1"/>
              </a:buClr>
              <a:buSzPct val="100000"/>
            </a:pPr>
            <a:r>
              <a:rPr lang="en-US" sz="2000">
                <a:solidFill>
                  <a:srgbClr val="333333"/>
                </a:solidFill>
                <a:latin typeface="Century Gothic" pitchFamily="34" charset="0"/>
              </a:rPr>
              <a:t>Listening</a:t>
            </a:r>
          </a:p>
          <a:p>
            <a:pPr eaLnBrk="1" hangingPunct="1">
              <a:lnSpc>
                <a:spcPct val="100000"/>
              </a:lnSpc>
              <a:buClr>
                <a:schemeClr val="accent1"/>
              </a:buClr>
              <a:buSzPct val="100000"/>
            </a:pPr>
            <a:r>
              <a:rPr lang="en-US" sz="2000">
                <a:solidFill>
                  <a:srgbClr val="333333"/>
                </a:solidFill>
                <a:latin typeface="Century Gothic" pitchFamily="34" charset="0"/>
              </a:rPr>
              <a:t>Accountability</a:t>
            </a:r>
          </a:p>
          <a:p>
            <a:pPr eaLnBrk="1" hangingPunct="1">
              <a:lnSpc>
                <a:spcPct val="100000"/>
              </a:lnSpc>
              <a:buClr>
                <a:schemeClr val="accent1"/>
              </a:buClr>
              <a:buSzPct val="100000"/>
            </a:pPr>
            <a:r>
              <a:rPr lang="en-US" sz="2000">
                <a:solidFill>
                  <a:srgbClr val="333333"/>
                </a:solidFill>
                <a:latin typeface="Century Gothic" pitchFamily="34" charset="0"/>
              </a:rPr>
              <a:t>Can-do attitude</a:t>
            </a:r>
          </a:p>
          <a:p>
            <a:pPr eaLnBrk="1" hangingPunct="1">
              <a:lnSpc>
                <a:spcPct val="100000"/>
              </a:lnSpc>
              <a:buClr>
                <a:schemeClr val="accent1"/>
              </a:buClr>
              <a:buSzPct val="100000"/>
            </a:pPr>
            <a:r>
              <a:rPr lang="en-US" sz="2000">
                <a:solidFill>
                  <a:srgbClr val="333333"/>
                </a:solidFill>
                <a:latin typeface="Century Gothic" pitchFamily="34" charset="0"/>
              </a:rPr>
              <a:t>Curiosity </a:t>
            </a:r>
          </a:p>
          <a:p>
            <a:pPr eaLnBrk="1" hangingPunct="1">
              <a:lnSpc>
                <a:spcPct val="100000"/>
              </a:lnSpc>
              <a:buClr>
                <a:schemeClr val="accent1"/>
              </a:buClr>
              <a:buSzPct val="100000"/>
            </a:pPr>
            <a:r>
              <a:rPr lang="en-US" sz="2000">
                <a:solidFill>
                  <a:srgbClr val="333333"/>
                </a:solidFill>
                <a:latin typeface="Century Gothic" pitchFamily="34" charset="0"/>
              </a:rPr>
              <a:t>Contributions to the</a:t>
            </a:r>
            <a:br>
              <a:rPr lang="en-US" sz="2000">
                <a:solidFill>
                  <a:srgbClr val="333333"/>
                </a:solidFill>
                <a:latin typeface="Century Gothic" pitchFamily="34" charset="0"/>
              </a:rPr>
            </a:br>
            <a:r>
              <a:rPr lang="en-US" sz="2000">
                <a:solidFill>
                  <a:srgbClr val="333333"/>
                </a:solidFill>
                <a:latin typeface="Century Gothic" pitchFamily="34" charset="0"/>
              </a:rPr>
              <a:t>success of others</a:t>
            </a:r>
          </a:p>
          <a:p>
            <a:pPr eaLnBrk="1" hangingPunct="1">
              <a:lnSpc>
                <a:spcPct val="100000"/>
              </a:lnSpc>
              <a:buClr>
                <a:schemeClr val="accent1"/>
              </a:buClr>
              <a:buSzPct val="100000"/>
            </a:pPr>
            <a:r>
              <a:rPr lang="en-US" sz="2000">
                <a:solidFill>
                  <a:srgbClr val="333333"/>
                </a:solidFill>
                <a:latin typeface="Century Gothic" pitchFamily="34" charset="0"/>
              </a:rPr>
              <a:t>Cross-cultural</a:t>
            </a:r>
          </a:p>
          <a:p>
            <a:pPr eaLnBrk="1" hangingPunct="1">
              <a:lnSpc>
                <a:spcPct val="100000"/>
              </a:lnSpc>
              <a:buClr>
                <a:schemeClr val="accent1"/>
              </a:buClr>
              <a:buSzPct val="100000"/>
            </a:pPr>
            <a:r>
              <a:rPr lang="en-US" sz="2000">
                <a:solidFill>
                  <a:srgbClr val="333333"/>
                </a:solidFill>
                <a:latin typeface="Century Gothic" pitchFamily="34" charset="0"/>
              </a:rPr>
              <a:t>Results-driven</a:t>
            </a:r>
          </a:p>
        </p:txBody>
      </p:sp>
      <p:sp>
        <p:nvSpPr>
          <p:cNvPr id="21508" name="Text Box 5"/>
          <p:cNvSpPr txBox="1">
            <a:spLocks/>
          </p:cNvSpPr>
          <p:nvPr/>
        </p:nvSpPr>
        <p:spPr bwMode="auto">
          <a:xfrm>
            <a:off x="5663184" y="914401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666666"/>
                </a:solidFill>
              </a:rPr>
              <a:t>Here’s what we value</a:t>
            </a:r>
          </a:p>
        </p:txBody>
      </p:sp>
      <p:pic>
        <p:nvPicPr>
          <p:cNvPr id="21509" name="Picture 4" descr="http://blog.fitnesstown.ca/wp-content/uploads/2009/11/set-goals-key-to-succes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" y="0"/>
            <a:ext cx="4575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524000" y="2590800"/>
            <a:ext cx="9144000" cy="1905000"/>
          </a:xfrm>
          <a:prstGeom prst="rect">
            <a:avLst/>
          </a:prstGeom>
        </p:spPr>
        <p:txBody>
          <a:bodyPr/>
          <a:lstStyle/>
          <a:p>
            <a:pPr marL="498475" indent="-45720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85000"/>
              <a:defRPr/>
            </a:pPr>
            <a:r>
              <a:rPr lang="en-US" sz="4800" b="0" kern="0" dirty="0">
                <a:solidFill>
                  <a:srgbClr val="666666"/>
                </a:solidFill>
                <a:ea typeface="+mn-ea"/>
                <a:sym typeface="Verdana" pitchFamily="34" charset="0"/>
              </a:rPr>
              <a:t>The </a:t>
            </a:r>
            <a:r>
              <a:rPr lang="en-US" sz="4800" kern="0" dirty="0">
                <a:solidFill>
                  <a:srgbClr val="666666"/>
                </a:solidFill>
                <a:ea typeface="+mn-ea"/>
                <a:sym typeface="Verdana" pitchFamily="34" charset="0"/>
              </a:rPr>
              <a:t>better</a:t>
            </a:r>
            <a:r>
              <a:rPr lang="en-US" sz="4800" b="0" kern="0" dirty="0">
                <a:solidFill>
                  <a:srgbClr val="666666"/>
                </a:solidFill>
                <a:ea typeface="+mn-ea"/>
                <a:sym typeface="Verdana" pitchFamily="34" charset="0"/>
              </a:rPr>
              <a:t> we know you</a:t>
            </a: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729038" y="1684338"/>
            <a:ext cx="12239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9pPr>
          </a:lstStyle>
          <a:p>
            <a:pPr eaLnBrk="1" hangingPunct="1"/>
            <a:r>
              <a:rPr lang="en-US" sz="4800">
                <a:solidFill>
                  <a:srgbClr val="666666"/>
                </a:solidFill>
              </a:rPr>
              <a:t>The</a:t>
            </a: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3722688" y="3200400"/>
            <a:ext cx="17970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9pPr>
          </a:lstStyle>
          <a:p>
            <a:pPr algn="l" eaLnBrk="1" hangingPunct="1"/>
            <a:r>
              <a:rPr lang="en-US" sz="4800">
                <a:solidFill>
                  <a:srgbClr val="666666"/>
                </a:solidFill>
              </a:rPr>
              <a:t>our</a:t>
            </a:r>
          </a:p>
          <a:p>
            <a:pPr algn="l" eaLnBrk="1" hangingPunct="1"/>
            <a:r>
              <a:rPr lang="en-US" sz="4800">
                <a:solidFill>
                  <a:srgbClr val="666666"/>
                </a:solidFill>
              </a:rPr>
              <a:t>work.</a:t>
            </a:r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/>
          </p:cNvSpPr>
          <p:nvPr/>
        </p:nvSpPr>
        <p:spPr bwMode="auto">
          <a:xfrm>
            <a:off x="1524000" y="2667000"/>
            <a:ext cx="91440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0">
                <a:solidFill>
                  <a:srgbClr val="666666"/>
                </a:solidFill>
              </a:rPr>
              <a:t>There is a family-like quality</a:t>
            </a:r>
            <a:br>
              <a:rPr lang="en-US" sz="4800" b="0">
                <a:solidFill>
                  <a:srgbClr val="666666"/>
                </a:solidFill>
              </a:rPr>
            </a:br>
            <a:r>
              <a:rPr lang="en-US" sz="4800" b="0">
                <a:solidFill>
                  <a:srgbClr val="666666"/>
                </a:solidFill>
              </a:rPr>
              <a:t>to our culture.</a:t>
            </a:r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2514600"/>
            <a:ext cx="6172200" cy="35052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dirty="0">
                <a:latin typeface="Century Gothic" pitchFamily="34" charset="0"/>
              </a:rPr>
              <a:t>	</a:t>
            </a:r>
            <a:r>
              <a:rPr lang="en-US" sz="2800" dirty="0">
                <a:latin typeface="Century Gothic" pitchFamily="34" charset="0"/>
              </a:rPr>
              <a:t>We say “family-like” because </a:t>
            </a:r>
            <a:br>
              <a:rPr lang="en-US" sz="2800" dirty="0">
                <a:latin typeface="Century Gothic" pitchFamily="34" charset="0"/>
              </a:rPr>
            </a:br>
            <a:r>
              <a:rPr lang="en-US" sz="2800" dirty="0">
                <a:latin typeface="Century Gothic" pitchFamily="34" charset="0"/>
              </a:rPr>
              <a:t>if your Aunt Harriet isn’t the right fit, you don’t suggest she find another family.</a:t>
            </a:r>
          </a:p>
        </p:txBody>
      </p:sp>
      <p:pic>
        <p:nvPicPr>
          <p:cNvPr id="23555" name="Picture 5" descr="http://fineartamerica.com/images-medium/the-road-to-nowhere-carl-purc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56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 bwMode="auto">
          <a:xfrm>
            <a:off x="1524000" y="1295400"/>
            <a:ext cx="9144000" cy="129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6000">
                <a:solidFill>
                  <a:srgbClr val="666666"/>
                </a:solidFill>
                <a:latin typeface="Century Gothic" pitchFamily="34" charset="0"/>
              </a:rPr>
              <a:t>What </a:t>
            </a:r>
            <a:r>
              <a:rPr lang="en-US" sz="6000">
                <a:solidFill>
                  <a:srgbClr val="FE9E34"/>
                </a:solidFill>
                <a:latin typeface="Century Gothic" pitchFamily="34" charset="0"/>
              </a:rPr>
              <a:t>motivates</a:t>
            </a:r>
            <a:r>
              <a:rPr lang="en-US" sz="600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sz="6000">
                <a:solidFill>
                  <a:srgbClr val="666666"/>
                </a:solidFill>
                <a:latin typeface="Century Gothic" pitchFamily="34" charset="0"/>
              </a:rPr>
              <a:t>us?</a:t>
            </a:r>
          </a:p>
        </p:txBody>
      </p:sp>
      <p:pic>
        <p:nvPicPr>
          <p:cNvPr id="24579" name="Picture 2" descr="http://www.ideachampions.com/weblogs/motivation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14600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/>
          </p:cNvSpPr>
          <p:nvPr/>
        </p:nvSpPr>
        <p:spPr bwMode="auto">
          <a:xfrm>
            <a:off x="2901950" y="5257801"/>
            <a:ext cx="6364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666666"/>
                </a:solidFill>
              </a:rPr>
              <a:t>Two-way Responsiveness</a:t>
            </a:r>
          </a:p>
        </p:txBody>
      </p:sp>
      <p:pic>
        <p:nvPicPr>
          <p:cNvPr id="25603" name="Picture 5" descr="http://www.hufkens.net/wp-content/two-wa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762000"/>
            <a:ext cx="434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7" name="Picture 7" descr="http://virtualmeetingcoach.com/wp-content/uploads/2009/06/trust2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44" r="-16593" b="66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D0905"/>
          </a:solidFill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/>
          </p:cNvSpPr>
          <p:nvPr/>
        </p:nvSpPr>
        <p:spPr bwMode="auto">
          <a:xfrm>
            <a:off x="6096000" y="2743201"/>
            <a:ext cx="457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9pPr>
          </a:lstStyle>
          <a:p>
            <a:pPr eaLnBrk="1" hangingPunct="1"/>
            <a:r>
              <a:rPr lang="en-US" sz="4000">
                <a:solidFill>
                  <a:schemeClr val="tx2"/>
                </a:solidFill>
              </a:rPr>
              <a:t>Flow of Information</a:t>
            </a:r>
          </a:p>
        </p:txBody>
      </p:sp>
      <p:pic>
        <p:nvPicPr>
          <p:cNvPr id="27651" name="Picture 5" descr="http://farm4.static.flickr.com/3234/3151396688_ba85573da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52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http://farm3.static.flickr.com/2642/4224296270_4192216019_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" t="8846" r="199" b="15227"/>
          <a:stretch/>
        </p:blipFill>
        <p:spPr bwMode="auto">
          <a:xfrm>
            <a:off x="0" y="0"/>
            <a:ext cx="12287297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/>
          <p:cNvSpPr txBox="1">
            <a:spLocks/>
          </p:cNvSpPr>
          <p:nvPr/>
        </p:nvSpPr>
        <p:spPr bwMode="auto">
          <a:xfrm>
            <a:off x="6858000" y="2667001"/>
            <a:ext cx="36210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9pPr>
          </a:lstStyle>
          <a:p>
            <a:pPr eaLnBrk="1" hangingPunct="1"/>
            <a:r>
              <a:rPr lang="en-US" sz="5400" b="0" dirty="0">
                <a:solidFill>
                  <a:schemeClr val="bg1"/>
                </a:solidFill>
              </a:rPr>
              <a:t>Feedback</a:t>
            </a:r>
          </a:p>
        </p:txBody>
      </p:sp>
      <p:sp>
        <p:nvSpPr>
          <p:cNvPr id="28676" name="TextBox 6"/>
          <p:cNvSpPr txBox="1">
            <a:spLocks noChangeArrowheads="1"/>
          </p:cNvSpPr>
          <p:nvPr/>
        </p:nvSpPr>
        <p:spPr bwMode="auto">
          <a:xfrm>
            <a:off x="0" y="6734969"/>
            <a:ext cx="13684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9pPr>
          </a:lstStyle>
          <a:p>
            <a:pPr eaLnBrk="1" hangingPunct="1"/>
            <a:r>
              <a:rPr lang="en-US" sz="1000" b="0" dirty="0">
                <a:solidFill>
                  <a:schemeClr val="bg1"/>
                </a:solidFill>
              </a:rPr>
              <a:t>Image</a:t>
            </a:r>
            <a:r>
              <a:rPr lang="en-US" sz="1000" dirty="0">
                <a:solidFill>
                  <a:schemeClr val="bg1"/>
                </a:solidFill>
              </a:rPr>
              <a:t>: </a:t>
            </a:r>
            <a:r>
              <a:rPr lang="en-US" sz="1000" u="sng" dirty="0">
                <a:hlinkClick r:id="rId4" action="ppaction://hlinkfile"/>
              </a:rPr>
              <a:t>tanakawho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/>
          </p:cNvSpPr>
          <p:nvPr/>
        </p:nvSpPr>
        <p:spPr bwMode="auto">
          <a:xfrm>
            <a:off x="3005138" y="5235576"/>
            <a:ext cx="6215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9pPr>
          </a:lstStyle>
          <a:p>
            <a:pPr eaLnBrk="1" hangingPunct="1"/>
            <a:r>
              <a:rPr lang="en-US" sz="4000" b="0">
                <a:solidFill>
                  <a:schemeClr val="bg1"/>
                </a:solidFill>
              </a:rPr>
              <a:t>Feeling Part of the Team</a:t>
            </a:r>
          </a:p>
        </p:txBody>
      </p:sp>
      <p:pic>
        <p:nvPicPr>
          <p:cNvPr id="29699" name="Picture 5" descr="http://blog.danshamptons.com/entertainment/wp-content/uploads/2008/04/rowing_pic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8601"/>
            <a:ext cx="39624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/>
          </p:cNvSpPr>
          <p:nvPr/>
        </p:nvSpPr>
        <p:spPr bwMode="auto">
          <a:xfrm>
            <a:off x="1909763" y="3048000"/>
            <a:ext cx="383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666666"/>
                </a:solidFill>
              </a:rPr>
              <a:t>Inventiveness</a:t>
            </a:r>
          </a:p>
        </p:txBody>
      </p:sp>
      <p:pic>
        <p:nvPicPr>
          <p:cNvPr id="30723" name="Picture 9" descr="Exploring an idea by JJay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4"/>
          <a:stretch>
            <a:fillRect/>
          </a:stretch>
        </p:blipFill>
        <p:spPr bwMode="auto">
          <a:xfrm>
            <a:off x="7620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Box 7"/>
          <p:cNvSpPr txBox="1">
            <a:spLocks noChangeArrowheads="1"/>
          </p:cNvSpPr>
          <p:nvPr/>
        </p:nvSpPr>
        <p:spPr bwMode="auto">
          <a:xfrm>
            <a:off x="76200" y="6627814"/>
            <a:ext cx="87471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9pPr>
          </a:lstStyle>
          <a:p>
            <a:pPr eaLnBrk="1" hangingPunct="1"/>
            <a:r>
              <a:rPr lang="en-US" sz="900" dirty="0"/>
              <a:t>Image: </a:t>
            </a:r>
            <a:r>
              <a:rPr lang="en-US" sz="900" u="sng" dirty="0">
                <a:hlinkClick r:id="rId4" action="ppaction://hlinkfile" tooltip="Link to JJay's photostream"/>
              </a:rPr>
              <a:t>JJay</a:t>
            </a:r>
            <a:endParaRPr lang="en-US" sz="900" dirty="0"/>
          </a:p>
        </p:txBody>
      </p:sp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0" name="Picture 8" descr="http://sustainableink.files.wordpress.com/2010/01/green-business-graph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371600"/>
            <a:ext cx="6781800" cy="5066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47" name="Rounded Rectangle 5"/>
          <p:cNvSpPr>
            <a:spLocks noChangeArrowheads="1"/>
          </p:cNvSpPr>
          <p:nvPr/>
        </p:nvSpPr>
        <p:spPr bwMode="auto">
          <a:xfrm>
            <a:off x="2209800" y="685800"/>
            <a:ext cx="4800600" cy="1981200"/>
          </a:xfrm>
          <a:prstGeom prst="roundRect">
            <a:avLst>
              <a:gd name="adj" fmla="val 16667"/>
            </a:avLst>
          </a:prstGeom>
          <a:solidFill>
            <a:schemeClr val="tx1">
              <a:alpha val="5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31748" name="Text Box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1169988"/>
            <a:ext cx="4432300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209800" y="1179513"/>
            <a:ext cx="480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9pPr>
          </a:lstStyle>
          <a:p>
            <a:pPr eaLnBrk="1" hangingPunct="1"/>
            <a:r>
              <a:rPr lang="en-US" sz="3200" b="0">
                <a:solidFill>
                  <a:schemeClr val="bg1"/>
                </a:solidFill>
              </a:rPr>
              <a:t>Making a visible and meaningful difference</a:t>
            </a: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905000" y="152400"/>
          <a:ext cx="84582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123" name="Text Box 5"/>
          <p:cNvSpPr txBox="1">
            <a:spLocks/>
          </p:cNvSpPr>
          <p:nvPr/>
        </p:nvSpPr>
        <p:spPr bwMode="auto">
          <a:xfrm>
            <a:off x="4252914" y="2266951"/>
            <a:ext cx="3767137" cy="23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800" b="0">
                <a:solidFill>
                  <a:srgbClr val="666666"/>
                </a:solidFill>
              </a:rPr>
              <a:t>With this in mind,</a:t>
            </a:r>
            <a:br>
              <a:rPr lang="en-US" sz="2800" b="0">
                <a:solidFill>
                  <a:srgbClr val="666666"/>
                </a:solidFill>
              </a:rPr>
            </a:br>
            <a:r>
              <a:rPr lang="en-US" sz="2800" b="0">
                <a:solidFill>
                  <a:srgbClr val="666666"/>
                </a:solidFill>
              </a:rPr>
              <a:t>client provides</a:t>
            </a:r>
            <a:br>
              <a:rPr lang="en-US" sz="2800" b="0">
                <a:solidFill>
                  <a:srgbClr val="666666"/>
                </a:solidFill>
              </a:rPr>
            </a:br>
            <a:r>
              <a:rPr lang="en-US" sz="2800">
                <a:solidFill>
                  <a:srgbClr val="666666"/>
                </a:solidFill>
              </a:rPr>
              <a:t>multiple touch points</a:t>
            </a:r>
            <a:br>
              <a:rPr lang="en-US" sz="2800" b="0">
                <a:solidFill>
                  <a:srgbClr val="666666"/>
                </a:solidFill>
              </a:rPr>
            </a:br>
            <a:r>
              <a:rPr lang="en-US" sz="2800" b="0">
                <a:solidFill>
                  <a:srgbClr val="666666"/>
                </a:solidFill>
              </a:rPr>
              <a:t>(including sales)</a:t>
            </a:r>
            <a:br>
              <a:rPr lang="en-US" sz="2800" b="0">
                <a:solidFill>
                  <a:srgbClr val="666666"/>
                </a:solidFill>
              </a:rPr>
            </a:br>
            <a:r>
              <a:rPr lang="en-US" sz="2800" b="0">
                <a:solidFill>
                  <a:srgbClr val="666666"/>
                </a:solidFill>
              </a:rPr>
              <a:t>to round out</a:t>
            </a:r>
            <a:br>
              <a:rPr lang="en-US" sz="2800" b="0">
                <a:solidFill>
                  <a:srgbClr val="666666"/>
                </a:solidFill>
              </a:rPr>
            </a:br>
            <a:r>
              <a:rPr lang="en-US" sz="2800" b="0">
                <a:solidFill>
                  <a:srgbClr val="666666"/>
                </a:solidFill>
              </a:rPr>
              <a:t>our perspective</a:t>
            </a:r>
          </a:p>
        </p:txBody>
      </p:sp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2362200"/>
            <a:ext cx="7543800" cy="35052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>
                <a:solidFill>
                  <a:schemeClr val="tx1"/>
                </a:solidFill>
                <a:latin typeface="Century Gothic" pitchFamily="34" charset="0"/>
              </a:rPr>
              <a:t>	</a:t>
            </a:r>
            <a:r>
              <a:rPr lang="en-US" sz="4000">
                <a:latin typeface="Century Gothic" pitchFamily="34" charset="0"/>
              </a:rPr>
              <a:t>Did I mention </a:t>
            </a:r>
            <a:br>
              <a:rPr lang="en-US" sz="4000">
                <a:latin typeface="Century Gothic" pitchFamily="34" charset="0"/>
              </a:rPr>
            </a:br>
            <a:r>
              <a:rPr lang="en-US" sz="4000">
                <a:latin typeface="Century Gothic" pitchFamily="34" charset="0"/>
              </a:rPr>
              <a:t>we can periodically </a:t>
            </a:r>
            <a:br>
              <a:rPr lang="en-US" sz="4000">
                <a:latin typeface="Century Gothic" pitchFamily="34" charset="0"/>
              </a:rPr>
            </a:br>
            <a:r>
              <a:rPr lang="en-US" sz="4000">
                <a:latin typeface="Century Gothic" pitchFamily="34" charset="0"/>
              </a:rPr>
              <a:t>be temperamental?</a:t>
            </a:r>
          </a:p>
          <a:p>
            <a:pPr eaLnBrk="1" hangingPunct="1">
              <a:buFont typeface="Wingdings 2" pitchFamily="18" charset="2"/>
              <a:buNone/>
            </a:pPr>
            <a:endParaRPr lang="en-US">
              <a:latin typeface="Century Gothic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4"/>
          <p:cNvSpPr txBox="1">
            <a:spLocks noChangeArrowheads="1"/>
          </p:cNvSpPr>
          <p:nvPr/>
        </p:nvSpPr>
        <p:spPr bwMode="auto">
          <a:xfrm>
            <a:off x="2938463" y="2514601"/>
            <a:ext cx="5148262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9pPr>
          </a:lstStyle>
          <a:p>
            <a:pPr eaLnBrk="1" hangingPunct="1"/>
            <a:r>
              <a:rPr lang="en-US" sz="11500">
                <a:solidFill>
                  <a:schemeClr val="bg1"/>
                </a:solidFill>
              </a:rPr>
              <a:t>caring.</a:t>
            </a:r>
          </a:p>
          <a:p>
            <a:pPr eaLnBrk="1" hangingPunct="1"/>
            <a:endParaRPr lang="en-US" sz="115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1" y="2514600"/>
            <a:ext cx="6657975" cy="16002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3200">
                <a:solidFill>
                  <a:schemeClr val="bg1"/>
                </a:solidFill>
                <a:latin typeface="Century Gothic" pitchFamily="34" charset="0"/>
              </a:rPr>
              <a:t>It comes with</a:t>
            </a:r>
            <a:br>
              <a:rPr lang="en-US" sz="3200">
                <a:solidFill>
                  <a:schemeClr val="bg1"/>
                </a:solidFill>
                <a:latin typeface="Century Gothic" pitchFamily="34" charset="0"/>
              </a:rPr>
            </a:br>
            <a:endParaRPr lang="en-US" sz="320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ounded Rectangle 4"/>
          <p:cNvSpPr>
            <a:spLocks noChangeArrowheads="1"/>
          </p:cNvSpPr>
          <p:nvPr/>
        </p:nvSpPr>
        <p:spPr bwMode="auto">
          <a:xfrm>
            <a:off x="2971800" y="2438400"/>
            <a:ext cx="6400800" cy="1524000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1" y="2590800"/>
            <a:ext cx="6657975" cy="35052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sz="4000" b="1">
                <a:solidFill>
                  <a:schemeClr val="tx1"/>
                </a:solidFill>
                <a:latin typeface="Century Gothic" pitchFamily="34" charset="0"/>
              </a:rPr>
              <a:t>	</a:t>
            </a:r>
            <a:r>
              <a:rPr lang="en-US" sz="4000" b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But we run through walls for our clients</a:t>
            </a:r>
            <a:r>
              <a:rPr lang="en-US" sz="4000" b="1">
                <a:solidFill>
                  <a:schemeClr val="tx1"/>
                </a:solidFill>
                <a:latin typeface="Century Gothic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04AC1B25-2AA8-E107-F70D-13682545D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connect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411FEBA-7953-FB9E-2F3E-91A8993F6D3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chemeClr val="accent2"/>
                </a:solidFill>
                <a:latin typeface="Constantia" panose="02030602050306030303" pitchFamily="18" charset="0"/>
              </a:rPr>
              <a:t>The Hoffman Agency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Worldwide HQ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325 South 1st Street, 3rd Floor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San Jose, CA 95113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+1 (408) 286 2611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9DFC347-FE74-7EDE-3784-D9F580AB3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©2022 The Hoffman Agency</a:t>
            </a:r>
          </a:p>
        </p:txBody>
      </p:sp>
      <p:sp>
        <p:nvSpPr>
          <p:cNvPr id="3" name="Title 13">
            <a:extLst>
              <a:ext uri="{FF2B5EF4-FFF2-40B4-BE49-F238E27FC236}">
                <a16:creationId xmlns:a16="http://schemas.microsoft.com/office/drawing/2014/main" id="{2AB5A458-991E-2727-BC91-EA7EA780598C}"/>
              </a:ext>
            </a:extLst>
          </p:cNvPr>
          <p:cNvSpPr txBox="1">
            <a:spLocks/>
          </p:cNvSpPr>
          <p:nvPr/>
        </p:nvSpPr>
        <p:spPr>
          <a:xfrm>
            <a:off x="838199" y="3169276"/>
            <a:ext cx="45387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i="1" spc="-150" dirty="0">
                <a:solidFill>
                  <a:schemeClr val="bg1"/>
                </a:solidFill>
                <a:latin typeface="Constantia" panose="02030602050306030303" pitchFamily="18" charset="0"/>
              </a:rPr>
              <a:t>Let’s connect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2AA486-DACD-77E0-D8DA-F3437CAFC102}"/>
              </a:ext>
            </a:extLst>
          </p:cNvPr>
          <p:cNvSpPr txBox="1"/>
          <p:nvPr/>
        </p:nvSpPr>
        <p:spPr>
          <a:xfrm>
            <a:off x="8823568" y="6515786"/>
            <a:ext cx="32316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6595C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©2022 The Hoffman Agency</a:t>
            </a:r>
          </a:p>
        </p:txBody>
      </p:sp>
    </p:spTree>
    <p:extLst>
      <p:ext uri="{BB962C8B-B14F-4D97-AF65-F5344CB8AC3E}">
        <p14:creationId xmlns:p14="http://schemas.microsoft.com/office/powerpoint/2010/main" val="3512188290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http://www.skipcity.jp/english/visualplaza/share/img/photo_h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" r="312"/>
          <a:stretch/>
        </p:blipFill>
        <p:spPr bwMode="auto">
          <a:xfrm>
            <a:off x="21021" y="0"/>
            <a:ext cx="121709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3886200" y="2379504"/>
            <a:ext cx="4599774" cy="188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9pPr>
          </a:lstStyle>
          <a:p>
            <a:pPr eaLnBrk="1" hangingPunct="1">
              <a:lnSpc>
                <a:spcPts val="7000"/>
              </a:lnSpc>
            </a:pPr>
            <a:r>
              <a:rPr lang="en-US" sz="6600" dirty="0"/>
              <a:t>BIG PICTURE</a:t>
            </a:r>
          </a:p>
        </p:txBody>
      </p:sp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3886200" y="1762126"/>
            <a:ext cx="459977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bg1"/>
                </a:solidFill>
              </a:rPr>
              <a:t>Which delivers the</a:t>
            </a: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1" descr="stick fig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0" r="40411"/>
          <a:stretch>
            <a:fillRect/>
          </a:stretch>
        </p:blipFill>
        <p:spPr bwMode="auto">
          <a:xfrm>
            <a:off x="8464550" y="2438400"/>
            <a:ext cx="2203450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0" descr="stick figu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1" r="41780"/>
          <a:stretch>
            <a:fillRect/>
          </a:stretch>
        </p:blipFill>
        <p:spPr bwMode="auto">
          <a:xfrm>
            <a:off x="1530350" y="2438400"/>
            <a:ext cx="2203450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1" y="1219200"/>
            <a:ext cx="6657975" cy="35052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>
                <a:latin typeface="Century Gothic" pitchFamily="34" charset="0"/>
              </a:rPr>
              <a:t>Client also believes different views and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>
                <a:latin typeface="Century Gothic" pitchFamily="34" charset="0"/>
              </a:rPr>
              <a:t>even a periodic disagreement ultimately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sz="4400" b="1">
                <a:latin typeface="Century Gothic" pitchFamily="34" charset="0"/>
              </a:rPr>
              <a:t>strengthen the work</a:t>
            </a:r>
            <a:r>
              <a:rPr lang="en-US" sz="4400">
                <a:latin typeface="Century Gothic" pitchFamily="34" charset="0"/>
              </a:rPr>
              <a:t>.</a:t>
            </a:r>
          </a:p>
        </p:txBody>
      </p:sp>
      <p:sp>
        <p:nvSpPr>
          <p:cNvPr id="7173" name="Oval Callout 16"/>
          <p:cNvSpPr>
            <a:spLocks noChangeArrowheads="1"/>
          </p:cNvSpPr>
          <p:nvPr/>
        </p:nvSpPr>
        <p:spPr bwMode="auto">
          <a:xfrm>
            <a:off x="6646863" y="3368675"/>
            <a:ext cx="1828800" cy="1295400"/>
          </a:xfrm>
          <a:prstGeom prst="wedgeEllipseCallout">
            <a:avLst>
              <a:gd name="adj1" fmla="val 73611"/>
              <a:gd name="adj2" fmla="val -18935"/>
            </a:avLst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Verdana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flipV="1">
            <a:off x="6723063" y="4054475"/>
            <a:ext cx="533400" cy="22860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75" name="Oval Callout 15"/>
          <p:cNvSpPr>
            <a:spLocks noChangeArrowheads="1"/>
          </p:cNvSpPr>
          <p:nvPr/>
        </p:nvSpPr>
        <p:spPr bwMode="auto">
          <a:xfrm>
            <a:off x="3598863" y="3368675"/>
            <a:ext cx="1905000" cy="1295400"/>
          </a:xfrm>
          <a:prstGeom prst="wedgeEllipseCallout">
            <a:avLst>
              <a:gd name="adj1" fmla="val -66074"/>
              <a:gd name="adj2" fmla="val -31306"/>
            </a:avLst>
          </a:prstGeom>
          <a:solidFill>
            <a:srgbClr val="99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7176" name="Cloud 7"/>
          <p:cNvSpPr>
            <a:spLocks/>
          </p:cNvSpPr>
          <p:nvPr/>
        </p:nvSpPr>
        <p:spPr bwMode="auto">
          <a:xfrm rot="-9976252">
            <a:off x="5105400" y="3733800"/>
            <a:ext cx="1982788" cy="1555750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2147483647 w 43200"/>
              <a:gd name="T7" fmla="*/ 2147483647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lnTo>
                  <a:pt x="3900" y="14370"/>
                </a:ln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gradFill rotWithShape="1">
            <a:gsLst>
              <a:gs pos="0">
                <a:srgbClr val="C5A7FF"/>
              </a:gs>
              <a:gs pos="100000">
                <a:srgbClr val="9966FF"/>
              </a:gs>
            </a:gsLst>
            <a:path path="rect">
              <a:fillToRect l="50000" t="50000" r="50000" b="50000"/>
            </a:path>
          </a:gradFill>
          <a:ln w="38100" cap="flat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4818063" y="3978275"/>
            <a:ext cx="533400" cy="30480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78" name="Litebulb"/>
          <p:cNvSpPr>
            <a:spLocks noEditPoints="1" noChangeArrowheads="1"/>
          </p:cNvSpPr>
          <p:nvPr/>
        </p:nvSpPr>
        <p:spPr bwMode="auto">
          <a:xfrm>
            <a:off x="5808664" y="4130676"/>
            <a:ext cx="547687" cy="7858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66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1" y="1600200"/>
            <a:ext cx="6657975" cy="1295400"/>
          </a:xfrm>
        </p:spPr>
        <p:txBody>
          <a:bodyPr/>
          <a:lstStyle/>
          <a:p>
            <a:pPr lvl="1" algn="ctr" eaLnBrk="1" hangingPunct="1">
              <a:lnSpc>
                <a:spcPct val="100000"/>
              </a:lnSpc>
              <a:buFont typeface="Thonburi" charset="0"/>
              <a:buNone/>
            </a:pPr>
            <a:r>
              <a:rPr lang="en-US" sz="2800">
                <a:latin typeface="Century Gothic" pitchFamily="34" charset="0"/>
              </a:rPr>
              <a:t>Give it to us straight.</a:t>
            </a:r>
          </a:p>
          <a:p>
            <a:pPr lvl="1" algn="ctr" eaLnBrk="1" hangingPunct="1">
              <a:lnSpc>
                <a:spcPct val="100000"/>
              </a:lnSpc>
              <a:buFont typeface="Thonburi" charset="0"/>
              <a:buNone/>
            </a:pPr>
            <a:r>
              <a:rPr lang="en-US" sz="2800">
                <a:latin typeface="Century Gothic" pitchFamily="34" charset="0"/>
              </a:rPr>
              <a:t>We can take it.</a:t>
            </a:r>
          </a:p>
          <a:p>
            <a:pPr lvl="1" eaLnBrk="1" hangingPunct="1">
              <a:lnSpc>
                <a:spcPct val="100000"/>
              </a:lnSpc>
              <a:buFont typeface="Thonburi" charset="0"/>
              <a:buNone/>
            </a:pPr>
            <a:endParaRPr lang="en-US" sz="2800">
              <a:latin typeface="Century Gothic" pitchFamily="34" charset="0"/>
            </a:endParaRPr>
          </a:p>
        </p:txBody>
      </p:sp>
      <p:sp>
        <p:nvSpPr>
          <p:cNvPr id="8195" name="TextBox 7"/>
          <p:cNvSpPr txBox="1">
            <a:spLocks noChangeArrowheads="1"/>
          </p:cNvSpPr>
          <p:nvPr/>
        </p:nvSpPr>
        <p:spPr bwMode="auto">
          <a:xfrm>
            <a:off x="3200400" y="2667000"/>
            <a:ext cx="59436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9pPr>
          </a:lstStyle>
          <a:p>
            <a:pPr eaLnBrk="1" hangingPunct="1"/>
            <a:r>
              <a:rPr lang="en-US" sz="5400"/>
              <a:t>The Good, </a:t>
            </a:r>
          </a:p>
          <a:p>
            <a:pPr eaLnBrk="1" hangingPunct="1"/>
            <a:r>
              <a:rPr lang="en-US" sz="5400"/>
              <a:t>The Bad &amp; </a:t>
            </a:r>
          </a:p>
          <a:p>
            <a:pPr eaLnBrk="1" hangingPunct="1"/>
            <a:r>
              <a:rPr lang="en-US" sz="5400"/>
              <a:t>The Unattractive</a:t>
            </a:r>
          </a:p>
        </p:txBody>
      </p:sp>
      <p:pic>
        <p:nvPicPr>
          <p:cNvPr id="8196" name="Picture 5" descr="http://www.leathercowboyhat.net/wp-content/gallery/leather-cowboy-hats/leathercowboyhat-net-leather-cowboy-hat-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61559">
            <a:off x="5607050" y="255905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1447800"/>
            <a:ext cx="7162800" cy="35052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en-US" sz="280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en-US" sz="2800">
                <a:latin typeface="Century Gothic" pitchFamily="34" charset="0"/>
              </a:rPr>
              <a:t>The job at hand aligns with the budget.</a:t>
            </a:r>
          </a:p>
        </p:txBody>
      </p:sp>
      <p:pic>
        <p:nvPicPr>
          <p:cNvPr id="9219" name="Picture 5" descr="http://www.reliantfg.com/image/money-puzzle13_Copy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9" y="2819401"/>
            <a:ext cx="4048125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2590800"/>
            <a:ext cx="8458200" cy="3505200"/>
          </a:xfrm>
        </p:spPr>
        <p:txBody>
          <a:bodyPr/>
          <a:lstStyle/>
          <a:p>
            <a:pPr algn="ctr" eaLnBrk="1" hangingPunct="1">
              <a:buFont typeface="Thonburi" charset="0"/>
              <a:buNone/>
            </a:pPr>
            <a:r>
              <a:rPr lang="en-US" sz="6600" b="1">
                <a:latin typeface="Century Gothic" pitchFamily="34" charset="0"/>
              </a:rPr>
              <a:t>Agency</a:t>
            </a:r>
            <a:br>
              <a:rPr lang="en-US" sz="6600" b="1">
                <a:latin typeface="Century Gothic" pitchFamily="34" charset="0"/>
              </a:rPr>
            </a:br>
            <a:endParaRPr lang="en-US" sz="1200" b="1">
              <a:latin typeface="Century Gothic" pitchFamily="34" charset="0"/>
            </a:endParaRPr>
          </a:p>
          <a:p>
            <a:pPr algn="ctr" eaLnBrk="1" hangingPunct="1">
              <a:buFont typeface="Thonburi" charset="0"/>
              <a:buNone/>
            </a:pPr>
            <a:r>
              <a:rPr lang="en-US" sz="2800">
                <a:latin typeface="Century Gothic" pitchFamily="34" charset="0"/>
              </a:rPr>
              <a:t>treated as </a:t>
            </a:r>
            <a:r>
              <a:rPr lang="en-US" sz="2800" b="1">
                <a:latin typeface="Century Gothic" pitchFamily="34" charset="0"/>
              </a:rPr>
              <a:t>extension</a:t>
            </a:r>
            <a:r>
              <a:rPr lang="en-US" sz="2800">
                <a:latin typeface="Century Gothic" pitchFamily="34" charset="0"/>
              </a:rPr>
              <a:t> of the internal team</a:t>
            </a:r>
          </a:p>
          <a:p>
            <a:pPr lvl="1" eaLnBrk="1" hangingPunct="1">
              <a:buFont typeface="Thonburi" charset="0"/>
              <a:buNone/>
            </a:pPr>
            <a:endParaRPr lang="en-US" sz="2400">
              <a:latin typeface="Century Gothic" pitchFamily="34" charset="0"/>
            </a:endParaRPr>
          </a:p>
        </p:txBody>
      </p:sp>
      <p:sp>
        <p:nvSpPr>
          <p:cNvPr id="10243" name="Rectangle 2"/>
          <p:cNvSpPr txBox="1">
            <a:spLocks noChangeArrowheads="1"/>
          </p:cNvSpPr>
          <p:nvPr/>
        </p:nvSpPr>
        <p:spPr bwMode="auto">
          <a:xfrm>
            <a:off x="0" y="76200"/>
            <a:ext cx="9220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1275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Century Gothic" pitchFamily="34" charset="0"/>
                <a:ea typeface="ヒラギノ明朝 ProN W3" pitchFamily="1" charset="-128"/>
                <a:sym typeface="Times New Roman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sz="2400" b="0" u="sng" dirty="0">
                <a:solidFill>
                  <a:srgbClr val="333333"/>
                </a:solidFill>
                <a:sym typeface="Verdana" pitchFamily="34" charset="0"/>
              </a:rPr>
              <a:t>Defining the Relationship</a:t>
            </a: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1" y="1752600"/>
            <a:ext cx="6657975" cy="8382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150000"/>
              </a:lnSpc>
              <a:buClr>
                <a:schemeClr val="accent1"/>
              </a:buClr>
            </a:pPr>
            <a:r>
              <a:rPr lang="en-US" sz="4800" b="1">
                <a:solidFill>
                  <a:schemeClr val="bg1"/>
                </a:solidFill>
                <a:latin typeface="Century Gothic" pitchFamily="34" charset="0"/>
              </a:rPr>
              <a:t>Mutual respect</a:t>
            </a:r>
          </a:p>
          <a:p>
            <a:pPr eaLnBrk="1" hangingPunct="1">
              <a:lnSpc>
                <a:spcPct val="150000"/>
              </a:lnSpc>
              <a:buClr>
                <a:schemeClr val="accent1"/>
              </a:buClr>
            </a:pPr>
            <a:r>
              <a:rPr lang="en-US" sz="4800" b="1">
                <a:solidFill>
                  <a:schemeClr val="bg1"/>
                </a:solidFill>
                <a:latin typeface="Century Gothic" pitchFamily="34" charset="0"/>
              </a:rPr>
              <a:t>Open talk</a:t>
            </a:r>
          </a:p>
          <a:p>
            <a:pPr eaLnBrk="1" hangingPunct="1">
              <a:lnSpc>
                <a:spcPct val="150000"/>
              </a:lnSpc>
              <a:buClr>
                <a:schemeClr val="accent1"/>
              </a:buClr>
            </a:pPr>
            <a:r>
              <a:rPr lang="en-US" sz="4800" b="1">
                <a:solidFill>
                  <a:schemeClr val="bg1"/>
                </a:solidFill>
                <a:latin typeface="Century Gothic" pitchFamily="34" charset="0"/>
              </a:rPr>
              <a:t>Empowerment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76200"/>
            <a:ext cx="10668000" cy="1219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1275" algn="l">
              <a:lnSpc>
                <a:spcPct val="90000"/>
              </a:lnSpc>
              <a:defRPr/>
            </a:pPr>
            <a:r>
              <a:rPr lang="en-US" sz="2400" b="0" u="sng" kern="0" dirty="0">
                <a:solidFill>
                  <a:schemeClr val="bg1"/>
                </a:solidFill>
                <a:ea typeface="+mj-ea"/>
                <a:cs typeface="+mj-cs"/>
                <a:sym typeface="Verdana" pitchFamily="34" charset="0"/>
              </a:rPr>
              <a:t>Defining the Relationship</a:t>
            </a: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Theme1-HA2018">
  <a:themeElements>
    <a:clrScheme name="Custom 22">
      <a:dk1>
        <a:srgbClr val="182D43"/>
      </a:dk1>
      <a:lt1>
        <a:srgbClr val="FFFFFF"/>
      </a:lt1>
      <a:dk2>
        <a:srgbClr val="145F7B"/>
      </a:dk2>
      <a:lt2>
        <a:srgbClr val="EEECE1"/>
      </a:lt2>
      <a:accent1>
        <a:srgbClr val="182D43"/>
      </a:accent1>
      <a:accent2>
        <a:srgbClr val="CFDC27"/>
      </a:accent2>
      <a:accent3>
        <a:srgbClr val="EAAE21"/>
      </a:accent3>
      <a:accent4>
        <a:srgbClr val="E64223"/>
      </a:accent4>
      <a:accent5>
        <a:srgbClr val="A070B0"/>
      </a:accent5>
      <a:accent6>
        <a:srgbClr val="5F3E97"/>
      </a:accent6>
      <a:hlink>
        <a:srgbClr val="686F12"/>
      </a:hlink>
      <a:folHlink>
        <a:srgbClr val="182D4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-HA2018" id="{50BDDD83-0147-7441-829C-6F2E5EE4FC4D}" vid="{71C45223-F09C-2D49-B4D9-10BD647903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619D87EA99194EA07556E319C5C65B" ma:contentTypeVersion="15" ma:contentTypeDescription="Create a new document." ma:contentTypeScope="" ma:versionID="8063d5a4ba339312a21d8cc0191cc862">
  <xsd:schema xmlns:xsd="http://www.w3.org/2001/XMLSchema" xmlns:xs="http://www.w3.org/2001/XMLSchema" xmlns:p="http://schemas.microsoft.com/office/2006/metadata/properties" xmlns:ns2="93a1f4a5-9771-43a8-b685-6555d88f8e66" xmlns:ns3="00f71eb1-e58e-43f8-8c84-c7aee78b066e" targetNamespace="http://schemas.microsoft.com/office/2006/metadata/properties" ma:root="true" ma:fieldsID="ec857f92ccf1910fd8863bfa08212ba7" ns2:_="" ns3:_="">
    <xsd:import namespace="93a1f4a5-9771-43a8-b685-6555d88f8e66"/>
    <xsd:import namespace="00f71eb1-e58e-43f8-8c84-c7aee78b06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a1f4a5-9771-43a8-b685-6555d88f8e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2dcf278-c9af-4212-8194-815357aad7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f71eb1-e58e-43f8-8c84-c7aee78b066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54b468d-9eb3-4850-946a-7d1822bb3f3e}" ma:internalName="TaxCatchAll" ma:showField="CatchAllData" ma:web="00f71eb1-e58e-43f8-8c84-c7aee78b06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0f71eb1-e58e-43f8-8c84-c7aee78b066e" xsi:nil="true"/>
    <lcf76f155ced4ddcb4097134ff3c332f xmlns="93a1f4a5-9771-43a8-b685-6555d88f8e6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8F7B78C-BE1F-4E90-B93B-D52C68B59F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a1f4a5-9771-43a8-b685-6555d88f8e66"/>
    <ds:schemaRef ds:uri="00f71eb1-e58e-43f8-8c84-c7aee78b06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7C966A-1C70-4B0C-9664-3630B1C6EA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FC7438-F0B6-4CD3-9D2D-C96E0A97B666}">
  <ds:schemaRefs>
    <ds:schemaRef ds:uri="99985f7a-0f05-444a-bf3a-accd73f9a79e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e5a9f7f8-317b-4d63-93fa-a11776f692c1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00f71eb1-e58e-43f8-8c84-c7aee78b066e"/>
    <ds:schemaRef ds:uri="93a1f4a5-9771-43a8-b685-6555d88f8e6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14532</TotalTime>
  <Words>418</Words>
  <Application>Microsoft Macintosh PowerPoint</Application>
  <PresentationFormat>Widescreen</PresentationFormat>
  <Paragraphs>119</Paragraphs>
  <Slides>33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.AppleSystemUIFont</vt:lpstr>
      <vt:lpstr>Arial</vt:lpstr>
      <vt:lpstr>Calibri</vt:lpstr>
      <vt:lpstr>Century Gothic</vt:lpstr>
      <vt:lpstr>Constantia</vt:lpstr>
      <vt:lpstr>Franklin Gothic Book</vt:lpstr>
      <vt:lpstr>Segoe UI</vt:lpstr>
      <vt:lpstr>Thonburi</vt:lpstr>
      <vt:lpstr>Times New Roman</vt:lpstr>
      <vt:lpstr>Verdana</vt:lpstr>
      <vt:lpstr>Wingdings</vt:lpstr>
      <vt:lpstr>Wingdings 2</vt:lpstr>
      <vt:lpstr>Theme1-HA2018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Defining the Relationship</vt:lpstr>
      <vt:lpstr>PowerPoint Presentation</vt:lpstr>
      <vt:lpstr>PowerPoint Presentation</vt:lpstr>
      <vt:lpstr>Client Recognizes How We Make Money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*** open to a different visual***</vt:lpstr>
      <vt:lpstr>PowerPoint Presentation</vt:lpstr>
      <vt:lpstr>PowerPoint Presentation</vt:lpstr>
      <vt:lpstr>What motivates us?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connect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Design Studio</cp:lastModifiedBy>
  <cp:revision>715</cp:revision>
  <cp:lastPrinted>2020-02-13T18:22:40Z</cp:lastPrinted>
  <dcterms:created xsi:type="dcterms:W3CDTF">2018-10-01T18:13:25Z</dcterms:created>
  <dcterms:modified xsi:type="dcterms:W3CDTF">2022-11-14T19:28:41Z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0x01010084619D87EA99194EA07556E319C5C65B</vt:lpwstr>
  </property>
  <property fmtid="{D5CDD505-2E9C-101B-9397-08002B2CF9AE}" pid="3" name="Order">
    <vt:r8>14600</vt:r8>
  </property>
</Properties>
</file>