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3"/>
  </p:sldMasterIdLst>
  <p:notesMasterIdLst>
    <p:notesMasterId r:id="rId38"/>
  </p:notesMasterIdLst>
  <p:handoutMasterIdLst>
    <p:handoutMasterId r:id="rId39"/>
  </p:handoutMasterIdLst>
  <p:sldIdLst>
    <p:sldId id="691" r:id="rId4"/>
    <p:sldId id="617" r:id="rId5"/>
    <p:sldId id="688" r:id="rId6"/>
    <p:sldId id="681" r:id="rId7"/>
    <p:sldId id="624" r:id="rId8"/>
    <p:sldId id="657" r:id="rId9"/>
    <p:sldId id="662" r:id="rId10"/>
    <p:sldId id="671" r:id="rId11"/>
    <p:sldId id="682" r:id="rId12"/>
    <p:sldId id="664" r:id="rId13"/>
    <p:sldId id="583" r:id="rId14"/>
    <p:sldId id="585" r:id="rId15"/>
    <p:sldId id="686" r:id="rId16"/>
    <p:sldId id="631" r:id="rId17"/>
    <p:sldId id="672" r:id="rId18"/>
    <p:sldId id="633" r:id="rId19"/>
    <p:sldId id="636" r:id="rId20"/>
    <p:sldId id="586" r:id="rId21"/>
    <p:sldId id="637" r:id="rId22"/>
    <p:sldId id="666" r:id="rId23"/>
    <p:sldId id="639" r:id="rId24"/>
    <p:sldId id="640" r:id="rId25"/>
    <p:sldId id="641" r:id="rId26"/>
    <p:sldId id="683" r:id="rId27"/>
    <p:sldId id="642" r:id="rId28"/>
    <p:sldId id="689" r:id="rId29"/>
    <p:sldId id="644" r:id="rId30"/>
    <p:sldId id="645" r:id="rId31"/>
    <p:sldId id="674" r:id="rId32"/>
    <p:sldId id="611" r:id="rId33"/>
    <p:sldId id="705" r:id="rId34"/>
    <p:sldId id="700" r:id="rId35"/>
    <p:sldId id="696" r:id="rId36"/>
    <p:sldId id="697" r:id="rId3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DE744"/>
    <a:srgbClr val="182D43"/>
    <a:srgbClr val="192E42"/>
    <a:srgbClr val="CDFC27"/>
    <a:srgbClr val="E65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66" autoAdjust="0"/>
    <p:restoredTop sz="86425"/>
  </p:normalViewPr>
  <p:slideViewPr>
    <p:cSldViewPr snapToGrid="0" snapToObjects="1">
      <p:cViewPr varScale="1">
        <p:scale>
          <a:sx n="121" d="100"/>
          <a:sy n="121" d="100"/>
        </p:scale>
        <p:origin x="1304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760"/>
    </p:cViewPr>
  </p:sorterViewPr>
  <p:notesViewPr>
    <p:cSldViewPr snapToGrid="0" snapToObjects="1">
      <p:cViewPr varScale="1">
        <p:scale>
          <a:sx n="157" d="100"/>
          <a:sy n="157" d="100"/>
        </p:scale>
        <p:origin x="3720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E4EB331-DDF0-9A46-8619-9366B7FC33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621102-76F1-8A46-8FAE-7DD41EFEFF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6DBB785-F1A9-BD40-97D1-0878D6942369}" type="datetimeFigureOut">
              <a:rPr lang="en-US" smtClean="0"/>
              <a:t>9/14/22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5C2D06-8A9F-7F4D-A973-3519C996FF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1CC588-A753-1B44-B586-A1B64B2A3D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98D0A2C-3CE6-FD4D-A1F9-5B7AE6F9C3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8025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BED8FE0-048B-F54F-A751-23678D6278F3}" type="datetimeFigureOut">
              <a:rPr lang="en-US" smtClean="0"/>
              <a:t>9/14/22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6FCDE64-E5E1-334D-A9B2-224D11830D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003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63B1B-E001-42F4-A1EE-4ABC396DD9F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402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63B1B-E001-42F4-A1EE-4ABC396DD9F6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490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63B1B-E001-42F4-A1EE-4ABC396DD9F6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758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63B1B-E001-42F4-A1EE-4ABC396DD9F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942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63B1B-E001-42F4-A1EE-4ABC396DD9F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067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63B1B-E001-42F4-A1EE-4ABC396DD9F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876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63B1B-E001-42F4-A1EE-4ABC396DD9F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554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63B1B-E001-42F4-A1EE-4ABC396DD9F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725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63B1B-E001-42F4-A1EE-4ABC396DD9F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361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63B1B-E001-42F4-A1EE-4ABC396DD9F6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148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63B1B-E001-42F4-A1EE-4ABC396DD9F6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352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9369542" y="5205955"/>
            <a:ext cx="2242595" cy="9792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Logo - THA_stacked_Reversed_for_PPT.png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709928"/>
            <a:ext cx="10515600" cy="1922958"/>
          </a:xfrm>
        </p:spPr>
        <p:txBody>
          <a:bodyPr anchor="t">
            <a:noAutofit/>
          </a:bodyPr>
          <a:lstStyle>
            <a:lvl1pPr>
              <a:lnSpc>
                <a:spcPts val="5800"/>
              </a:lnSpc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3739896"/>
            <a:ext cx="8439912" cy="585216"/>
          </a:xfrm>
        </p:spPr>
        <p:txBody>
          <a:bodyPr>
            <a:noAutofit/>
          </a:bodyPr>
          <a:lstStyle>
            <a:lvl1pPr marL="0" indent="0">
              <a:buNone/>
              <a:defRPr sz="3400" b="1">
                <a:solidFill>
                  <a:schemeClr val="bg1"/>
                </a:solidFill>
              </a:defRPr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SUBHEAD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4394344"/>
            <a:ext cx="8439912" cy="3069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 baseline="0">
                <a:solidFill>
                  <a:schemeClr val="bg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Presented By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680048"/>
            <a:ext cx="8439912" cy="3069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 baseline="0">
                <a:solidFill>
                  <a:schemeClr val="bg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977372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photo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890906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41794" y="24447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32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photo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301094" y="0"/>
            <a:ext cx="8890906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983" y="244475"/>
            <a:ext cx="304800" cy="304800"/>
          </a:xfrm>
          <a:prstGeom prst="rect">
            <a:avLst/>
          </a:prstGeom>
        </p:spPr>
      </p:pic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596784" y="6390533"/>
            <a:ext cx="1415041" cy="365125"/>
          </a:xfrm>
        </p:spPr>
        <p:txBody>
          <a:bodyPr/>
          <a:lstStyle/>
          <a:p>
            <a:fld id="{00A51E4A-581F-5544-B56C-A1F84DDD14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038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image above centered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-9465"/>
            <a:ext cx="12202510" cy="3962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10510" y="4194312"/>
            <a:ext cx="12181490" cy="525171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 b="0"/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/>
              <a:t>Click to edit Master title </a:t>
            </a:r>
            <a:r>
              <a:rPr lang="en-US"/>
              <a:t>style 1line </a:t>
            </a:r>
            <a:r>
              <a:rPr lang="en-US" dirty="0"/>
              <a:t>headline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481280" y="4817173"/>
            <a:ext cx="1250400" cy="32800"/>
            <a:chOff x="4109900" y="752175"/>
            <a:chExt cx="937800" cy="24600"/>
          </a:xfrm>
        </p:grpSpPr>
        <p:sp>
          <p:nvSpPr>
            <p:cNvPr id="8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rgbClr val="182D43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9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36588" y="5202238"/>
            <a:ext cx="2570162" cy="13112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3439422" y="5202238"/>
            <a:ext cx="2570162" cy="131127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262136" y="5202238"/>
            <a:ext cx="2570162" cy="1311275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1600"/>
            </a:lvl1pPr>
          </a:lstStyle>
          <a:p>
            <a:pPr lvl="0"/>
            <a:endParaRPr lang="en-US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9064970" y="5202238"/>
            <a:ext cx="2570162" cy="131127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  <p:sp>
        <p:nvSpPr>
          <p:cNvPr id="19" name="Shape 668"/>
          <p:cNvSpPr/>
          <p:nvPr userDrawn="1"/>
        </p:nvSpPr>
        <p:spPr>
          <a:xfrm>
            <a:off x="0" y="6754368"/>
            <a:ext cx="6096000" cy="109728"/>
          </a:xfrm>
          <a:prstGeom prst="rect">
            <a:avLst/>
          </a:prstGeom>
          <a:solidFill>
            <a:srgbClr val="182D43">
              <a:alpha val="5654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200" dirty="0"/>
          </a:p>
        </p:txBody>
      </p:sp>
      <p:sp>
        <p:nvSpPr>
          <p:cNvPr id="20" name="Shape 669"/>
          <p:cNvSpPr/>
          <p:nvPr userDrawn="1"/>
        </p:nvSpPr>
        <p:spPr>
          <a:xfrm>
            <a:off x="6096000" y="6754368"/>
            <a:ext cx="6096000" cy="109728"/>
          </a:xfrm>
          <a:prstGeom prst="rect">
            <a:avLst/>
          </a:prstGeom>
          <a:solidFill>
            <a:srgbClr val="CFDC27">
              <a:alpha val="63849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80082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image below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1756955"/>
            <a:ext cx="12192000" cy="51010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10510" y="265177"/>
            <a:ext cx="12181490" cy="1075002"/>
          </a:xfrm>
        </p:spPr>
        <p:txBody>
          <a:bodyPr anchor="b">
            <a:noAutofit/>
          </a:bodyPr>
          <a:lstStyle>
            <a:lvl1pPr marL="0" indent="0" algn="ctr">
              <a:buNone/>
              <a:defRPr sz="3200" b="0"/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/>
              <a:t>Click to edit Master title style </a:t>
            </a:r>
            <a:br>
              <a:rPr lang="en-US" dirty="0"/>
            </a:br>
            <a:r>
              <a:rPr lang="en-US" dirty="0"/>
              <a:t>2 line headline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481280" y="1437868"/>
            <a:ext cx="1250400" cy="32800"/>
            <a:chOff x="4109900" y="752175"/>
            <a:chExt cx="937800" cy="24600"/>
          </a:xfrm>
        </p:grpSpPr>
        <p:sp>
          <p:nvSpPr>
            <p:cNvPr id="7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rgbClr val="182D43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8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3360" y="243841"/>
            <a:ext cx="304800" cy="30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05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behind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6626" y="6626"/>
            <a:ext cx="12192000" cy="6858000"/>
          </a:xfrm>
          <a:solidFill>
            <a:schemeClr val="tx2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10510" y="265177"/>
            <a:ext cx="12181490" cy="1075002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/>
              <a:t>Click to edit Master title style </a:t>
            </a:r>
            <a:br>
              <a:rPr lang="en-US" dirty="0"/>
            </a:br>
            <a:r>
              <a:rPr lang="en-US" dirty="0"/>
              <a:t>2 line headline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5479951" y="1438850"/>
            <a:ext cx="1242609" cy="32800"/>
            <a:chOff x="4109900" y="752175"/>
            <a:chExt cx="937800" cy="24600"/>
          </a:xfrm>
        </p:grpSpPr>
        <p:sp>
          <p:nvSpPr>
            <p:cNvPr id="17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18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73139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loyee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1838766" y="5149373"/>
            <a:ext cx="611443" cy="39166"/>
            <a:chOff x="4386777" y="752175"/>
            <a:chExt cx="384047" cy="24600"/>
          </a:xfrm>
        </p:grpSpPr>
        <p:sp>
          <p:nvSpPr>
            <p:cNvPr id="21" name="Shape 614"/>
            <p:cNvSpPr/>
            <p:nvPr/>
          </p:nvSpPr>
          <p:spPr>
            <a:xfrm>
              <a:off x="4386777" y="752175"/>
              <a:ext cx="192024" cy="24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22" name="Shape 615"/>
            <p:cNvSpPr/>
            <p:nvPr/>
          </p:nvSpPr>
          <p:spPr>
            <a:xfrm>
              <a:off x="4578800" y="752175"/>
              <a:ext cx="192024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262631" y="682625"/>
            <a:ext cx="1763713" cy="22494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990772" y="3601575"/>
            <a:ext cx="2307430" cy="602343"/>
          </a:xfrm>
        </p:spPr>
        <p:txBody>
          <a:bodyPr>
            <a:noAutofit/>
          </a:bodyPr>
          <a:lstStyle>
            <a:lvl1pPr marL="0" indent="0" algn="ctr">
              <a:buFont typeface="Arial" charset="0"/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Font typeface="Arial" charset="0"/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Name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94344" y="4385346"/>
            <a:ext cx="2300287" cy="60234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 b="0">
                <a:solidFill>
                  <a:schemeClr val="bg1"/>
                </a:solidFill>
              </a:defRPr>
            </a:lvl1pPr>
            <a:lvl2pPr marL="457200" indent="0">
              <a:buFont typeface="Arial" charset="0"/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Location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997916" y="5396411"/>
            <a:ext cx="2293143" cy="60234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300"/>
              </a:spcBef>
              <a:buFontTx/>
              <a:buNone/>
              <a:defRPr sz="1050" b="0">
                <a:solidFill>
                  <a:schemeClr val="accent2"/>
                </a:solidFill>
              </a:defRPr>
            </a:lvl1pPr>
            <a:lvl2pPr marL="457200" indent="0">
              <a:buFont typeface="Arial" charset="0"/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Specialties</a:t>
            </a:r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101772" y="1310370"/>
            <a:ext cx="6799942" cy="5126716"/>
          </a:xfrm>
        </p:spPr>
        <p:txBody>
          <a:bodyPr numCol="2" spcCol="274320">
            <a:noAutofit/>
          </a:bodyPr>
          <a:lstStyle>
            <a:lvl1pPr marL="0" indent="0">
              <a:lnSpc>
                <a:spcPct val="100000"/>
              </a:lnSpc>
              <a:buNone/>
              <a:defRPr sz="1400" baseline="0"/>
            </a:lvl1pPr>
            <a:lvl2pPr marL="457200" indent="0">
              <a:lnSpc>
                <a:spcPct val="100000"/>
              </a:lnSpc>
              <a:buFont typeface="Arial" charset="0"/>
              <a:buNone/>
              <a:defRPr sz="1400"/>
            </a:lvl2pPr>
            <a:lvl3pPr marL="914400" indent="0">
              <a:lnSpc>
                <a:spcPct val="100000"/>
              </a:lnSpc>
              <a:buNone/>
              <a:defRPr sz="1400"/>
            </a:lvl3pPr>
            <a:lvl4pPr marL="1371600" indent="0">
              <a:lnSpc>
                <a:spcPct val="100000"/>
              </a:lnSpc>
              <a:buNone/>
              <a:defRPr sz="1400"/>
            </a:lvl4pPr>
            <a:lvl5pPr marL="18288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 dirty="0"/>
              <a:t>Click to edit Master Bio </a:t>
            </a:r>
            <a:r>
              <a:rPr lang="mr-IN" dirty="0"/>
              <a:t>–</a:t>
            </a:r>
            <a:r>
              <a:rPr lang="en-US" dirty="0"/>
              <a:t> 2 column</a:t>
            </a:r>
            <a:r>
              <a:rPr lang="en-US" sz="1400" dirty="0"/>
              <a:t> </a:t>
            </a:r>
          </a:p>
          <a:p>
            <a:pPr>
              <a:spcAft>
                <a:spcPts val="900"/>
              </a:spcAft>
            </a:pPr>
            <a:endParaRPr lang="en-US" sz="1400" dirty="0"/>
          </a:p>
          <a:p>
            <a:pPr lvl="0"/>
            <a:endParaRPr lang="en-US" dirty="0"/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5197816" y="907516"/>
            <a:ext cx="1250400" cy="32800"/>
            <a:chOff x="4109900" y="752175"/>
            <a:chExt cx="937800" cy="24600"/>
          </a:xfrm>
        </p:grpSpPr>
        <p:sp>
          <p:nvSpPr>
            <p:cNvPr id="30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rgbClr val="182D43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31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3360" y="243841"/>
            <a:ext cx="304800" cy="3042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1 and 2 Line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76855"/>
            <a:ext cx="12192000" cy="1313899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3200" b="0">
                <a:solidFill>
                  <a:schemeClr val="bg1"/>
                </a:solidFill>
              </a:defRPr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/>
              <a:t>Click to edit Master title style </a:t>
            </a:r>
            <a:br>
              <a:rPr lang="en-US" dirty="0"/>
            </a:br>
            <a:r>
              <a:rPr lang="en-US" dirty="0"/>
              <a:t>1 and 2 line headlines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474696" y="3135125"/>
            <a:ext cx="1242609" cy="32800"/>
            <a:chOff x="4109900" y="752175"/>
            <a:chExt cx="937800" cy="24600"/>
          </a:xfrm>
        </p:grpSpPr>
        <p:sp>
          <p:nvSpPr>
            <p:cNvPr id="14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15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sp>
        <p:nvSpPr>
          <p:cNvPr id="16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5475890" y="3594703"/>
            <a:ext cx="1240221" cy="11980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3 Line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57162"/>
            <a:ext cx="12192000" cy="1818029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3200" b="0">
                <a:solidFill>
                  <a:schemeClr val="bg1"/>
                </a:solidFill>
              </a:defRPr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/>
              <a:t>Click </a:t>
            </a:r>
            <a:br>
              <a:rPr lang="en-US" dirty="0"/>
            </a:br>
            <a:r>
              <a:rPr lang="en-US" dirty="0"/>
              <a:t>to edit Master title style </a:t>
            </a:r>
            <a:br>
              <a:rPr lang="en-US" dirty="0"/>
            </a:br>
            <a:r>
              <a:rPr lang="en-US" dirty="0"/>
              <a:t>3 line headlines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474696" y="3619562"/>
            <a:ext cx="1242609" cy="32800"/>
            <a:chOff x="4109900" y="752175"/>
            <a:chExt cx="937800" cy="24600"/>
          </a:xfrm>
        </p:grpSpPr>
        <p:sp>
          <p:nvSpPr>
            <p:cNvPr id="8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9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sp>
        <p:nvSpPr>
          <p:cNvPr id="10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5475890" y="4079140"/>
            <a:ext cx="1240221" cy="11980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946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4 line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0320" y="1299412"/>
            <a:ext cx="12191999" cy="237004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3200" b="0">
                <a:solidFill>
                  <a:schemeClr val="bg1"/>
                </a:solidFill>
              </a:defRPr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4 line 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495015" y="4113826"/>
            <a:ext cx="1242609" cy="32800"/>
            <a:chOff x="4109900" y="752175"/>
            <a:chExt cx="937800" cy="24600"/>
          </a:xfrm>
        </p:grpSpPr>
        <p:sp>
          <p:nvSpPr>
            <p:cNvPr id="8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9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5496209" y="4573404"/>
            <a:ext cx="1240221" cy="11980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759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20" y="0"/>
            <a:ext cx="1221232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Light Background Picture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7" y="5194630"/>
            <a:ext cx="1988827" cy="87826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968785"/>
            <a:ext cx="10515600" cy="1745539"/>
          </a:xfrm>
        </p:spPr>
        <p:txBody>
          <a:bodyPr anchor="t"/>
          <a:lstStyle>
            <a:lvl1pPr>
              <a:lnSpc>
                <a:spcPts val="5800"/>
              </a:lnSpc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50557" y="2946776"/>
            <a:ext cx="8439912" cy="3030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 baseline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PRESENTED BY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50557" y="3259817"/>
            <a:ext cx="8439912" cy="3112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 baseline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655404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20" y="0"/>
            <a:ext cx="12212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196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ttom Bar with Logo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41794" y="244475"/>
            <a:ext cx="304800" cy="304800"/>
          </a:xfrm>
          <a:prstGeom prst="rect">
            <a:avLst/>
          </a:prstGeom>
        </p:spPr>
      </p:pic>
      <p:sp>
        <p:nvSpPr>
          <p:cNvPr id="3" name="Shape 668"/>
          <p:cNvSpPr/>
          <p:nvPr userDrawn="1"/>
        </p:nvSpPr>
        <p:spPr>
          <a:xfrm>
            <a:off x="0" y="6754368"/>
            <a:ext cx="6096000" cy="109728"/>
          </a:xfrm>
          <a:prstGeom prst="rect">
            <a:avLst/>
          </a:prstGeom>
          <a:solidFill>
            <a:srgbClr val="182D43">
              <a:alpha val="5654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200" dirty="0"/>
          </a:p>
        </p:txBody>
      </p:sp>
      <p:sp>
        <p:nvSpPr>
          <p:cNvPr id="4" name="Shape 669"/>
          <p:cNvSpPr/>
          <p:nvPr userDrawn="1"/>
        </p:nvSpPr>
        <p:spPr>
          <a:xfrm>
            <a:off x="6096000" y="6754368"/>
            <a:ext cx="6096000" cy="109728"/>
          </a:xfrm>
          <a:prstGeom prst="rect">
            <a:avLst/>
          </a:prstGeom>
          <a:solidFill>
            <a:srgbClr val="CFDC27">
              <a:alpha val="63849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23454356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4626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54AA51-A2BB-1B4E-B094-3E15209C4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14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- 1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5525146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6004302" y="1122363"/>
            <a:ext cx="5654298" cy="650874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3600"/>
              </a:lnSpc>
              <a:defRPr sz="3200"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add headline title 1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6096000" y="1965645"/>
            <a:ext cx="1250400" cy="32800"/>
            <a:chOff x="4109900" y="752175"/>
            <a:chExt cx="937800" cy="24600"/>
          </a:xfrm>
        </p:grpSpPr>
        <p:sp>
          <p:nvSpPr>
            <p:cNvPr id="29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rgbClr val="182D43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30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3360" y="243841"/>
            <a:ext cx="304800" cy="304292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6001555" y="2254209"/>
            <a:ext cx="5640548" cy="385421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5147638-29A5-7D47-B5BA-F1941BFB8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6784" y="6390533"/>
            <a:ext cx="1415041" cy="365125"/>
          </a:xfrm>
        </p:spPr>
        <p:txBody>
          <a:bodyPr/>
          <a:lstStyle>
            <a:lvl1pPr>
              <a:defRPr sz="1000"/>
            </a:lvl1pPr>
          </a:lstStyle>
          <a:p>
            <a:fld id="{00A51E4A-581F-5544-B56C-A1F84DDD14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607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 Image - 2 and 3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011261" y="1103590"/>
            <a:ext cx="5445125" cy="1104900"/>
          </a:xfrm>
        </p:spPr>
        <p:txBody>
          <a:bodyPr anchor="b">
            <a:noAutofit/>
          </a:bodyPr>
          <a:lstStyle>
            <a:lvl1pPr marL="0" indent="0">
              <a:buNone/>
              <a:defRPr sz="3200" baseline="0"/>
            </a:lvl1pPr>
          </a:lstStyle>
          <a:p>
            <a:pPr lvl="0"/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headline title 2 lines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41794" y="244475"/>
            <a:ext cx="304800" cy="304800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6096000" y="2402208"/>
            <a:ext cx="1250400" cy="32800"/>
            <a:chOff x="4109900" y="752175"/>
            <a:chExt cx="937800" cy="24600"/>
          </a:xfrm>
        </p:grpSpPr>
        <p:sp>
          <p:nvSpPr>
            <p:cNvPr id="11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rgbClr val="182D43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12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01555" y="2692473"/>
            <a:ext cx="5433158" cy="3854217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00A51E4A-581F-5544-B56C-A1F84DDD14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5525146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336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photo to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011261" y="1103590"/>
            <a:ext cx="5445125" cy="1104900"/>
          </a:xfrm>
        </p:spPr>
        <p:txBody>
          <a:bodyPr anchor="b">
            <a:noAutofit/>
          </a:bodyPr>
          <a:lstStyle>
            <a:lvl1pPr marL="0" indent="0">
              <a:buNone/>
              <a:defRPr sz="3200" baseline="0"/>
            </a:lvl1pPr>
          </a:lstStyle>
          <a:p>
            <a:pPr lvl="0"/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headline title 2 lines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41794" y="244475"/>
            <a:ext cx="304800" cy="304800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6096000" y="2402208"/>
            <a:ext cx="1250400" cy="32800"/>
            <a:chOff x="4109900" y="752175"/>
            <a:chExt cx="937800" cy="24600"/>
          </a:xfrm>
        </p:grpSpPr>
        <p:sp>
          <p:nvSpPr>
            <p:cNvPr id="7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rgbClr val="182D43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8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01555" y="2692473"/>
            <a:ext cx="5433158" cy="3854217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6784" y="6390533"/>
            <a:ext cx="1415041" cy="365125"/>
          </a:xfrm>
        </p:spPr>
        <p:txBody>
          <a:bodyPr>
            <a:noAutofit/>
          </a:bodyPr>
          <a:lstStyle>
            <a:lvl1pPr>
              <a:defRPr sz="1000"/>
            </a:lvl1pPr>
          </a:lstStyle>
          <a:p>
            <a:fld id="{00A51E4A-581F-5544-B56C-A1F84DDD14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767693" y="0"/>
            <a:ext cx="275745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040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1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10510" y="231227"/>
            <a:ext cx="12181490" cy="651751"/>
          </a:xfrm>
        </p:spPr>
        <p:txBody>
          <a:bodyPr anchor="b">
            <a:noAutofit/>
          </a:bodyPr>
          <a:lstStyle>
            <a:lvl1pPr marL="0" indent="0" algn="ctr">
              <a:buNone/>
              <a:defRPr sz="3200" b="0"/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/>
              <a:t>Click to edit Master title style 1 line headline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hape 668"/>
          <p:cNvSpPr/>
          <p:nvPr userDrawn="1"/>
        </p:nvSpPr>
        <p:spPr>
          <a:xfrm>
            <a:off x="0" y="6754368"/>
            <a:ext cx="6096000" cy="109728"/>
          </a:xfrm>
          <a:prstGeom prst="rect">
            <a:avLst/>
          </a:prstGeom>
          <a:solidFill>
            <a:srgbClr val="182D43">
              <a:alpha val="5654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200" dirty="0"/>
          </a:p>
        </p:txBody>
      </p:sp>
      <p:sp>
        <p:nvSpPr>
          <p:cNvPr id="6" name="Shape 669"/>
          <p:cNvSpPr/>
          <p:nvPr userDrawn="1"/>
        </p:nvSpPr>
        <p:spPr>
          <a:xfrm>
            <a:off x="6096000" y="6754368"/>
            <a:ext cx="6096000" cy="109728"/>
          </a:xfrm>
          <a:prstGeom prst="rect">
            <a:avLst/>
          </a:prstGeom>
          <a:solidFill>
            <a:srgbClr val="CFDC27">
              <a:alpha val="63849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3200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5481280" y="980668"/>
            <a:ext cx="1250400" cy="32800"/>
            <a:chOff x="4109900" y="752175"/>
            <a:chExt cx="937800" cy="24600"/>
          </a:xfrm>
        </p:grpSpPr>
        <p:sp>
          <p:nvSpPr>
            <p:cNvPr id="9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rgbClr val="182D43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10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3360" y="243841"/>
            <a:ext cx="304800" cy="304292"/>
          </a:xfrm>
          <a:prstGeom prst="rect">
            <a:avLst/>
          </a:prstGeom>
        </p:spPr>
      </p:pic>
      <p:sp>
        <p:nvSpPr>
          <p:cNvPr id="1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07464" y="1836285"/>
            <a:ext cx="4794550" cy="80702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/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TEXT STYLE – SUBHEAD 20pt Bold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 hasCustomPrompt="1"/>
          </p:nvPr>
        </p:nvSpPr>
        <p:spPr>
          <a:xfrm>
            <a:off x="807464" y="2690773"/>
            <a:ext cx="4789714" cy="3854217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0716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10510" y="265177"/>
            <a:ext cx="12181490" cy="1075002"/>
          </a:xfrm>
        </p:spPr>
        <p:txBody>
          <a:bodyPr anchor="b">
            <a:noAutofit/>
          </a:bodyPr>
          <a:lstStyle>
            <a:lvl1pPr marL="0" indent="0" algn="ctr">
              <a:buNone/>
              <a:defRPr sz="3200" b="0"/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/>
              <a:t>Click to edit Master title </a:t>
            </a:r>
            <a:r>
              <a:rPr lang="en-US"/>
              <a:t>style </a:t>
            </a:r>
            <a:br>
              <a:rPr lang="en-US"/>
            </a:br>
            <a:r>
              <a:rPr lang="en-US"/>
              <a:t>2 </a:t>
            </a:r>
            <a:r>
              <a:rPr lang="en-US" dirty="0"/>
              <a:t>line headline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5481280" y="1437868"/>
            <a:ext cx="1250400" cy="32800"/>
            <a:chOff x="4109900" y="752175"/>
            <a:chExt cx="937800" cy="24600"/>
          </a:xfrm>
        </p:grpSpPr>
        <p:sp>
          <p:nvSpPr>
            <p:cNvPr id="17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rgbClr val="182D43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18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3360" y="243841"/>
            <a:ext cx="304800" cy="304292"/>
          </a:xfrm>
          <a:prstGeom prst="rect">
            <a:avLst/>
          </a:prstGeom>
        </p:spPr>
      </p:pic>
      <p:sp>
        <p:nvSpPr>
          <p:cNvPr id="10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07464" y="1836285"/>
            <a:ext cx="4805060" cy="80702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/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TEXT STYLES – SUBHEAD 20pt Bold</a:t>
            </a:r>
          </a:p>
        </p:txBody>
      </p:sp>
      <p:sp>
        <p:nvSpPr>
          <p:cNvPr id="11" name="Shape 668"/>
          <p:cNvSpPr/>
          <p:nvPr userDrawn="1"/>
        </p:nvSpPr>
        <p:spPr>
          <a:xfrm>
            <a:off x="0" y="6754368"/>
            <a:ext cx="6096000" cy="109728"/>
          </a:xfrm>
          <a:prstGeom prst="rect">
            <a:avLst/>
          </a:prstGeom>
          <a:solidFill>
            <a:srgbClr val="182D43">
              <a:alpha val="5654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200" dirty="0"/>
          </a:p>
        </p:txBody>
      </p:sp>
      <p:sp>
        <p:nvSpPr>
          <p:cNvPr id="12" name="Shape 669"/>
          <p:cNvSpPr/>
          <p:nvPr userDrawn="1"/>
        </p:nvSpPr>
        <p:spPr>
          <a:xfrm>
            <a:off x="6096000" y="6754368"/>
            <a:ext cx="6096000" cy="109728"/>
          </a:xfrm>
          <a:prstGeom prst="rect">
            <a:avLst/>
          </a:prstGeom>
          <a:solidFill>
            <a:srgbClr val="CFDC27">
              <a:alpha val="63849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3200" dirty="0"/>
          </a:p>
        </p:txBody>
      </p:sp>
      <p:sp>
        <p:nvSpPr>
          <p:cNvPr id="13" name="Content Placeholder 2"/>
          <p:cNvSpPr>
            <a:spLocks noGrp="1"/>
          </p:cNvSpPr>
          <p:nvPr>
            <p:ph idx="12"/>
          </p:nvPr>
        </p:nvSpPr>
        <p:spPr>
          <a:xfrm>
            <a:off x="807464" y="2690773"/>
            <a:ext cx="4789714" cy="385421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4245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1 Line Headline - 2 col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82941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82941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10510" y="231227"/>
            <a:ext cx="12181490" cy="651751"/>
          </a:xfrm>
        </p:spPr>
        <p:txBody>
          <a:bodyPr anchor="b">
            <a:noAutofit/>
          </a:bodyPr>
          <a:lstStyle>
            <a:lvl1pPr marL="0" indent="0" algn="ctr">
              <a:buNone/>
              <a:defRPr sz="3200" b="0"/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/>
              <a:t>Click to edit Master title style 1 line headline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481280" y="980668"/>
            <a:ext cx="1250400" cy="32800"/>
            <a:chOff x="4109900" y="752175"/>
            <a:chExt cx="937800" cy="24600"/>
          </a:xfrm>
        </p:grpSpPr>
        <p:sp>
          <p:nvSpPr>
            <p:cNvPr id="9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rgbClr val="182D43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10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3360" y="243841"/>
            <a:ext cx="304800" cy="304292"/>
          </a:xfrm>
          <a:prstGeom prst="rect">
            <a:avLst/>
          </a:prstGeom>
        </p:spPr>
      </p:pic>
      <p:sp>
        <p:nvSpPr>
          <p:cNvPr id="12" name="Shape 668"/>
          <p:cNvSpPr/>
          <p:nvPr userDrawn="1"/>
        </p:nvSpPr>
        <p:spPr>
          <a:xfrm>
            <a:off x="0" y="6754368"/>
            <a:ext cx="6096000" cy="109728"/>
          </a:xfrm>
          <a:prstGeom prst="rect">
            <a:avLst/>
          </a:prstGeom>
          <a:solidFill>
            <a:srgbClr val="182D43">
              <a:alpha val="5654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200" dirty="0"/>
          </a:p>
        </p:txBody>
      </p:sp>
      <p:sp>
        <p:nvSpPr>
          <p:cNvPr id="13" name="Shape 669"/>
          <p:cNvSpPr/>
          <p:nvPr userDrawn="1"/>
        </p:nvSpPr>
        <p:spPr>
          <a:xfrm>
            <a:off x="6096000" y="6754368"/>
            <a:ext cx="6096000" cy="109728"/>
          </a:xfrm>
          <a:prstGeom prst="rect">
            <a:avLst/>
          </a:prstGeom>
          <a:solidFill>
            <a:srgbClr val="CFDC27">
              <a:alpha val="63849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320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2 Line Headline - 2 Col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40141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40141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96784" y="6390533"/>
            <a:ext cx="1415041" cy="365125"/>
          </a:xfrm>
        </p:spPr>
        <p:txBody>
          <a:bodyPr/>
          <a:lstStyle/>
          <a:p>
            <a:fld id="{00A51E4A-581F-5544-B56C-A1F84DDD14F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3360" y="243841"/>
            <a:ext cx="304800" cy="304292"/>
          </a:xfrm>
          <a:prstGeom prst="rect">
            <a:avLst/>
          </a:prstGeom>
        </p:spPr>
      </p:pic>
      <p:sp>
        <p:nvSpPr>
          <p:cNvPr id="16" name="Shape 668"/>
          <p:cNvSpPr/>
          <p:nvPr userDrawn="1"/>
        </p:nvSpPr>
        <p:spPr>
          <a:xfrm>
            <a:off x="0" y="6754368"/>
            <a:ext cx="6096000" cy="109728"/>
          </a:xfrm>
          <a:prstGeom prst="rect">
            <a:avLst/>
          </a:prstGeom>
          <a:solidFill>
            <a:srgbClr val="182D43">
              <a:alpha val="5654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200" dirty="0"/>
          </a:p>
        </p:txBody>
      </p:sp>
      <p:sp>
        <p:nvSpPr>
          <p:cNvPr id="17" name="Shape 669"/>
          <p:cNvSpPr/>
          <p:nvPr userDrawn="1"/>
        </p:nvSpPr>
        <p:spPr>
          <a:xfrm>
            <a:off x="6096000" y="6754368"/>
            <a:ext cx="6096000" cy="109728"/>
          </a:xfrm>
          <a:prstGeom prst="rect">
            <a:avLst/>
          </a:prstGeom>
          <a:solidFill>
            <a:srgbClr val="CFDC27">
              <a:alpha val="63849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3200" dirty="0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5481280" y="1441708"/>
            <a:ext cx="1250400" cy="32800"/>
            <a:chOff x="4109900" y="752175"/>
            <a:chExt cx="937800" cy="24600"/>
          </a:xfrm>
        </p:grpSpPr>
        <p:sp>
          <p:nvSpPr>
            <p:cNvPr id="24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rgbClr val="182D43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25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10510" y="265177"/>
            <a:ext cx="12181490" cy="1075002"/>
          </a:xfrm>
        </p:spPr>
        <p:txBody>
          <a:bodyPr anchor="b">
            <a:noAutofit/>
          </a:bodyPr>
          <a:lstStyle>
            <a:lvl1pPr marL="0" indent="0" algn="ctr">
              <a:buNone/>
              <a:defRPr sz="3200" b="0"/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/>
              <a:t>Click to edit Master title </a:t>
            </a:r>
            <a:r>
              <a:rPr lang="en-US"/>
              <a:t>style </a:t>
            </a:r>
            <a:br>
              <a:rPr lang="en-US"/>
            </a:br>
            <a:r>
              <a:rPr lang="en-US"/>
              <a:t>2 </a:t>
            </a:r>
            <a:r>
              <a:rPr lang="en-US" dirty="0"/>
              <a:t>line headline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96784" y="6390533"/>
            <a:ext cx="14150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fld id="{00A51E4A-581F-5544-B56C-A1F84DDD14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93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1" r:id="rId3"/>
    <p:sldLayoutId id="2147483757" r:id="rId4"/>
    <p:sldLayoutId id="2147483765" r:id="rId5"/>
    <p:sldLayoutId id="2147483759" r:id="rId6"/>
    <p:sldLayoutId id="2147483760" r:id="rId7"/>
    <p:sldLayoutId id="2147483748" r:id="rId8"/>
    <p:sldLayoutId id="2147483753" r:id="rId9"/>
    <p:sldLayoutId id="2147483766" r:id="rId10"/>
    <p:sldLayoutId id="2147483767" r:id="rId11"/>
    <p:sldLayoutId id="2147483770" r:id="rId12"/>
    <p:sldLayoutId id="2147483768" r:id="rId13"/>
    <p:sldLayoutId id="2147483769" r:id="rId14"/>
    <p:sldLayoutId id="2147483755" r:id="rId15"/>
    <p:sldLayoutId id="2147483749" r:id="rId16"/>
    <p:sldLayoutId id="2147483762" r:id="rId17"/>
    <p:sldLayoutId id="2147483758" r:id="rId18"/>
    <p:sldLayoutId id="2147483747" r:id="rId19"/>
    <p:sldLayoutId id="2147483773" r:id="rId20"/>
    <p:sldLayoutId id="2147483774" r:id="rId21"/>
    <p:sldLayoutId id="2147483775" r:id="rId22"/>
    <p:sldLayoutId id="2147483776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Segoe UI" charset="0"/>
          <a:ea typeface="Segoe UI" charset="0"/>
          <a:cs typeface="Segoe UI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C1D72F"/>
        </a:buClr>
        <a:buSzPct val="110000"/>
        <a:buFont typeface="Wingdings" charset="2"/>
        <a:buChar char="§"/>
        <a:defRPr sz="2000" b="0" i="0" kern="1200">
          <a:solidFill>
            <a:schemeClr val="tx1"/>
          </a:solidFill>
          <a:latin typeface="Segoe UI" charset="0"/>
          <a:ea typeface="Segoe UI" charset="0"/>
          <a:cs typeface="Segoe UI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5000"/>
        <a:buFontTx/>
        <a:buBlip>
          <a:blip r:embed="rId25"/>
        </a:buBlip>
        <a:defRPr sz="1800" b="0" i="0" kern="1200">
          <a:solidFill>
            <a:schemeClr val="tx1"/>
          </a:solidFill>
          <a:latin typeface="Segoe UI" charset="0"/>
          <a:ea typeface="Segoe UI" charset="0"/>
          <a:cs typeface="Segoe UI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C1D72F"/>
        </a:buClr>
        <a:buSzPct val="120000"/>
        <a:buFont typeface=".AppleSystemUIFont" charset="-120"/>
        <a:buChar char="•"/>
        <a:defRPr sz="1800" b="0" i="0" kern="1200">
          <a:solidFill>
            <a:schemeClr val="tx1"/>
          </a:solidFill>
          <a:latin typeface="Segoe UI" charset="0"/>
          <a:ea typeface="Segoe UI" charset="0"/>
          <a:cs typeface="Segoe UI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C1D72F"/>
        </a:buClr>
        <a:buSzPct val="90000"/>
        <a:buFont typeface=".AppleSystemUIFont" charset="-120"/>
        <a:buChar char="—"/>
        <a:defRPr sz="1800" b="0" i="0" kern="1200">
          <a:solidFill>
            <a:schemeClr val="tx1"/>
          </a:solidFill>
          <a:latin typeface="Segoe UI" charset="0"/>
          <a:ea typeface="Segoe UI" charset="0"/>
          <a:cs typeface="Segoe UI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C1D72F"/>
        </a:buClr>
        <a:buSzPct val="110000"/>
        <a:buFont typeface=".AppleSystemUIFont" charset="-120"/>
        <a:buChar char="»"/>
        <a:defRPr sz="1800" b="0" i="0" kern="1200">
          <a:solidFill>
            <a:schemeClr val="tx1"/>
          </a:solidFill>
          <a:latin typeface="Segoe UI" charset="0"/>
          <a:ea typeface="Segoe UI" charset="0"/>
          <a:cs typeface="Segoe UI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tiff"/><Relationship Id="rId5" Type="http://schemas.openxmlformats.org/officeDocument/2006/relationships/image" Target="../media/image41.jpg"/><Relationship Id="rId4" Type="http://schemas.openxmlformats.org/officeDocument/2006/relationships/hyperlink" Target="https://www.storytelling-techniques.com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3.png"/><Relationship Id="rId4" Type="http://schemas.openxmlformats.org/officeDocument/2006/relationships/image" Target="../media/image42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CDB0E9-C2D8-7544-905D-18BF9F6BA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50736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6">
            <a:extLst>
              <a:ext uri="{FF2B5EF4-FFF2-40B4-BE49-F238E27FC236}">
                <a16:creationId xmlns:a16="http://schemas.microsoft.com/office/drawing/2014/main" id="{E7E08DC8-E820-A64D-91EC-6921AB7981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361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064208-FBD6-8D41-9572-F90058B501D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61" y="0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02B0DBD-6A31-774B-B5EE-4A3C274594AF}"/>
              </a:ext>
            </a:extLst>
          </p:cNvPr>
          <p:cNvSpPr/>
          <p:nvPr/>
        </p:nvSpPr>
        <p:spPr>
          <a:xfrm>
            <a:off x="2966167" y="2004782"/>
            <a:ext cx="6303980" cy="1582478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17DD6F94-8F52-A649-9795-23FF40B2B490}"/>
              </a:ext>
            </a:extLst>
          </p:cNvPr>
          <p:cNvSpPr txBox="1">
            <a:spLocks/>
          </p:cNvSpPr>
          <p:nvPr/>
        </p:nvSpPr>
        <p:spPr>
          <a:xfrm>
            <a:off x="353283" y="2334668"/>
            <a:ext cx="11444287" cy="939797"/>
          </a:xfrm>
          <a:prstGeom prst="rect">
            <a:avLst/>
          </a:prstGeom>
          <a:effectLst>
            <a:glow rad="1168400">
              <a:schemeClr val="accent3">
                <a:satMod val="175000"/>
                <a:alpha val="69000"/>
              </a:schemeClr>
            </a:glow>
            <a:reflection stA="30000" endPos="67000" dist="203200" dir="5400000" sy="-100000" algn="bl" rotWithShape="0"/>
          </a:effectLst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1D72F"/>
              </a:buClr>
              <a:buSzPct val="110000"/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5000"/>
              <a:buFontTx/>
              <a:buBlip>
                <a:blip r:embed="rId4"/>
              </a:buBlip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1D72F"/>
              </a:buClr>
              <a:buSzPct val="120000"/>
              <a:buFont typeface=".AppleSystemUIFont" charset="-120"/>
              <a:buChar char="•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1D72F"/>
              </a:buClr>
              <a:buSzPct val="90000"/>
              <a:buFont typeface=".AppleSystemUIFont" charset="-120"/>
              <a:buChar char="—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1D72F"/>
              </a:buClr>
              <a:buSzPct val="110000"/>
              <a:buFont typeface=".AppleSystemUIFont" charset="-120"/>
              <a:buChar char="»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800"/>
              </a:lnSpc>
              <a:buNone/>
            </a:pPr>
            <a:r>
              <a:rPr lang="en-US" sz="5400" b="1" spc="-150" dirty="0">
                <a:solidFill>
                  <a:srgbClr val="000000"/>
                </a:solidFill>
                <a:latin typeface="Gotham Bold" pitchFamily="2" charset="0"/>
                <a:cs typeface="Gotham Bold" pitchFamily="2" charset="0"/>
              </a:rPr>
              <a:t>And a leap of faith</a:t>
            </a:r>
            <a:br>
              <a:rPr lang="en-US" sz="4400" b="1" spc="-150" dirty="0">
                <a:solidFill>
                  <a:srgbClr val="000000"/>
                </a:solidFill>
                <a:latin typeface="Gotham Bold" pitchFamily="2" charset="0"/>
                <a:cs typeface="Gotham Bold" pitchFamily="2" charset="0"/>
              </a:rPr>
            </a:br>
            <a:r>
              <a:rPr lang="en-US" sz="28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(I just know you’re there)</a:t>
            </a:r>
          </a:p>
        </p:txBody>
      </p:sp>
    </p:spTree>
    <p:extLst>
      <p:ext uri="{BB962C8B-B14F-4D97-AF65-F5344CB8AC3E}">
        <p14:creationId xmlns:p14="http://schemas.microsoft.com/office/powerpoint/2010/main" val="1187613344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0E1E05-BA23-ED49-A4C7-FF83D59FED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3E0A2E-A3A3-6B4B-BC42-0BF450806C0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8457" y="963054"/>
            <a:ext cx="7174812" cy="4560316"/>
          </a:xfrm>
        </p:spPr>
        <p:txBody>
          <a:bodyPr anchor="t"/>
          <a:lstStyle/>
          <a:p>
            <a:pPr marL="0" indent="0">
              <a:buNone/>
            </a:pPr>
            <a:r>
              <a:rPr lang="en-US" sz="44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Of course, when we say </a:t>
            </a:r>
            <a:r>
              <a:rPr lang="en-US" sz="4400" b="1" spc="-150" dirty="0">
                <a:solidFill>
                  <a:srgbClr val="000000"/>
                </a:solidFill>
                <a:latin typeface="Gotham Bold" pitchFamily="2" charset="0"/>
                <a:cs typeface="Gotham Bold" pitchFamily="2" charset="0"/>
              </a:rPr>
              <a:t>“the story is always </a:t>
            </a:r>
            <a:br>
              <a:rPr lang="en-US" sz="4400" b="1" spc="-150" dirty="0">
                <a:solidFill>
                  <a:srgbClr val="000000"/>
                </a:solidFill>
                <a:latin typeface="Gotham Bold" pitchFamily="2" charset="0"/>
                <a:cs typeface="Gotham Bold" pitchFamily="2" charset="0"/>
              </a:rPr>
            </a:br>
            <a:r>
              <a:rPr lang="en-US" sz="4400" b="1" spc="-150" dirty="0">
                <a:solidFill>
                  <a:srgbClr val="000000"/>
                </a:solidFill>
                <a:latin typeface="Gotham Bold" pitchFamily="2" charset="0"/>
                <a:cs typeface="Gotham Bold" pitchFamily="2" charset="0"/>
              </a:rPr>
              <a:t>there,” </a:t>
            </a:r>
            <a:r>
              <a:rPr lang="en-US" sz="44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we don’t </a:t>
            </a:r>
            <a:br>
              <a:rPr lang="en-US" sz="44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</a:br>
            <a:r>
              <a:rPr lang="en-US" sz="44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really mean story </a:t>
            </a:r>
            <a:br>
              <a:rPr lang="en-US" sz="44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</a:br>
            <a:r>
              <a:rPr lang="en-US" sz="44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by the conventional definition.</a:t>
            </a:r>
          </a:p>
        </p:txBody>
      </p:sp>
    </p:spTree>
    <p:extLst>
      <p:ext uri="{BB962C8B-B14F-4D97-AF65-F5344CB8AC3E}">
        <p14:creationId xmlns:p14="http://schemas.microsoft.com/office/powerpoint/2010/main" val="2023540488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5E722A-FE30-8940-AF55-151E6CD2F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B3C5BD11-FE36-5A47-9C20-54F1319ABC91}"/>
              </a:ext>
            </a:extLst>
          </p:cNvPr>
          <p:cNvSpPr txBox="1">
            <a:spLocks/>
          </p:cNvSpPr>
          <p:nvPr/>
        </p:nvSpPr>
        <p:spPr>
          <a:xfrm>
            <a:off x="633203" y="479577"/>
            <a:ext cx="8036076" cy="23390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1D72F"/>
              </a:buClr>
              <a:buSzPct val="110000"/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5000"/>
              <a:buFontTx/>
              <a:buBlip>
                <a:blip r:embed="rId4"/>
              </a:buBlip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1D72F"/>
              </a:buClr>
              <a:buSzPct val="120000"/>
              <a:buFont typeface=".AppleSystemUIFont" charset="-120"/>
              <a:buChar char="•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1D72F"/>
              </a:buClr>
              <a:buSzPct val="90000"/>
              <a:buFont typeface=".AppleSystemUIFont" charset="-120"/>
              <a:buChar char="—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1D72F"/>
              </a:buClr>
              <a:buSzPct val="110000"/>
              <a:buFont typeface=".AppleSystemUIFont" charset="-120"/>
              <a:buChar char="»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The conventional definition </a:t>
            </a:r>
            <a:br>
              <a:rPr lang="en-US" sz="44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</a:br>
            <a:r>
              <a:rPr lang="en-US" sz="44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of a story always includes </a:t>
            </a:r>
            <a:br>
              <a:rPr lang="en-US" sz="44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</a:br>
            <a:r>
              <a:rPr lang="en-US" sz="44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something going </a:t>
            </a:r>
            <a:br>
              <a:rPr lang="en-US" sz="44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</a:br>
            <a:r>
              <a:rPr lang="en-US" sz="44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horribly </a:t>
            </a:r>
            <a:r>
              <a:rPr lang="en-US" sz="4400" b="1" spc="-150" dirty="0">
                <a:solidFill>
                  <a:srgbClr val="000000"/>
                </a:solidFill>
                <a:latin typeface="Gotham Bold" pitchFamily="2" charset="0"/>
                <a:cs typeface="Gotham Bold" pitchFamily="2" charset="0"/>
              </a:rPr>
              <a:t>wrong</a:t>
            </a:r>
          </a:p>
        </p:txBody>
      </p:sp>
    </p:spTree>
    <p:extLst>
      <p:ext uri="{BB962C8B-B14F-4D97-AF65-F5344CB8AC3E}">
        <p14:creationId xmlns:p14="http://schemas.microsoft.com/office/powerpoint/2010/main" val="1235199054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8D5E82-D140-9545-A786-B3757AD58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A0140F4-AABD-0D4B-A427-B8FB38049B67}"/>
              </a:ext>
            </a:extLst>
          </p:cNvPr>
          <p:cNvSpPr txBox="1">
            <a:spLocks/>
          </p:cNvSpPr>
          <p:nvPr/>
        </p:nvSpPr>
        <p:spPr>
          <a:xfrm>
            <a:off x="0" y="1179856"/>
            <a:ext cx="12192000" cy="2457450"/>
          </a:xfrm>
          <a:prstGeom prst="rect">
            <a:avLst/>
          </a:prstGeom>
        </p:spPr>
        <p:txBody>
          <a:bodyPr vert="horz" lIns="457200" tIns="45720" rIns="45720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1D72F"/>
              </a:buClr>
              <a:buSzPct val="110000"/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5000"/>
              <a:buFontTx/>
              <a:buBlip>
                <a:blip r:embed="rId3"/>
              </a:buBlip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1D72F"/>
              </a:buClr>
              <a:buSzPct val="120000"/>
              <a:buFont typeface=".AppleSystemUIFont" charset="-120"/>
              <a:buChar char="•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1D72F"/>
              </a:buClr>
              <a:buSzPct val="90000"/>
              <a:buFont typeface=".AppleSystemUIFont" charset="-120"/>
              <a:buChar char="—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1D72F"/>
              </a:buClr>
              <a:buSzPct val="110000"/>
              <a:buFont typeface=".AppleSystemUIFont" charset="-120"/>
              <a:buChar char="»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4400" spc="-150" dirty="0">
                <a:solidFill>
                  <a:schemeClr val="bg1"/>
                </a:solidFill>
                <a:effectLst>
                  <a:outerShdw blurRad="165100" dist="38100" dir="8100000" algn="tr" rotWithShape="0">
                    <a:prstClr val="black">
                      <a:alpha val="18000"/>
                    </a:prstClr>
                  </a:outerShdw>
                </a:effectLst>
                <a:latin typeface="Gotham Book" pitchFamily="2" charset="0"/>
                <a:cs typeface="Gotham Book" pitchFamily="2" charset="0"/>
              </a:rPr>
              <a:t>Virtually every movie, TV show </a:t>
            </a:r>
            <a:br>
              <a:rPr lang="en-US" sz="4400" spc="-150" dirty="0">
                <a:solidFill>
                  <a:schemeClr val="bg1"/>
                </a:solidFill>
                <a:effectLst>
                  <a:outerShdw blurRad="165100" dist="38100" dir="8100000" algn="tr" rotWithShape="0">
                    <a:prstClr val="black">
                      <a:alpha val="18000"/>
                    </a:prstClr>
                  </a:outerShdw>
                </a:effectLst>
                <a:latin typeface="Gotham Book" pitchFamily="2" charset="0"/>
                <a:cs typeface="Gotham Book" pitchFamily="2" charset="0"/>
              </a:rPr>
            </a:br>
            <a:r>
              <a:rPr lang="en-US" sz="4400" spc="-150" dirty="0">
                <a:solidFill>
                  <a:schemeClr val="bg1"/>
                </a:solidFill>
                <a:effectLst>
                  <a:outerShdw blurRad="165100" dist="38100" dir="8100000" algn="tr" rotWithShape="0">
                    <a:prstClr val="black">
                      <a:alpha val="18000"/>
                    </a:prstClr>
                  </a:outerShdw>
                </a:effectLst>
                <a:latin typeface="Gotham Book" pitchFamily="2" charset="0"/>
                <a:cs typeface="Gotham Book" pitchFamily="2" charset="0"/>
              </a:rPr>
              <a:t>and book depends on </a:t>
            </a:r>
            <a:r>
              <a:rPr lang="en-US" sz="4400" b="1" spc="-150" dirty="0">
                <a:solidFill>
                  <a:schemeClr val="accent1"/>
                </a:solidFill>
                <a:effectLst>
                  <a:outerShdw blurRad="165100" dist="38100" dir="8100000" algn="tr" rotWithShape="0">
                    <a:prstClr val="black">
                      <a:alpha val="18000"/>
                    </a:prstClr>
                  </a:outerShdw>
                </a:effectLst>
                <a:latin typeface="Gotham Bold" pitchFamily="2" charset="0"/>
                <a:cs typeface="Gotham Bold" pitchFamily="2" charset="0"/>
              </a:rPr>
              <a:t>“bad stuff” </a:t>
            </a:r>
            <a:br>
              <a:rPr lang="en-US" sz="4400" spc="-150" dirty="0">
                <a:solidFill>
                  <a:schemeClr val="bg1"/>
                </a:solidFill>
                <a:effectLst>
                  <a:outerShdw blurRad="165100" dist="38100" dir="8100000" algn="tr" rotWithShape="0">
                    <a:prstClr val="black">
                      <a:alpha val="18000"/>
                    </a:prstClr>
                  </a:outerShdw>
                </a:effectLst>
                <a:latin typeface="Gotham Book" pitchFamily="2" charset="0"/>
                <a:cs typeface="Gotham Book" pitchFamily="2" charset="0"/>
              </a:rPr>
            </a:br>
            <a:r>
              <a:rPr lang="en-US" sz="4400" spc="-150" dirty="0">
                <a:solidFill>
                  <a:schemeClr val="bg1"/>
                </a:solidFill>
                <a:effectLst>
                  <a:outerShdw blurRad="165100" dist="38100" dir="8100000" algn="tr" rotWithShape="0">
                    <a:prstClr val="black">
                      <a:alpha val="18000"/>
                    </a:prstClr>
                  </a:outerShdw>
                </a:effectLst>
                <a:latin typeface="Gotham Book" pitchFamily="2" charset="0"/>
                <a:cs typeface="Gotham Book" pitchFamily="2" charset="0"/>
              </a:rPr>
              <a:t>to generate drama.</a:t>
            </a:r>
          </a:p>
        </p:txBody>
      </p:sp>
    </p:spTree>
    <p:extLst>
      <p:ext uri="{BB962C8B-B14F-4D97-AF65-F5344CB8AC3E}">
        <p14:creationId xmlns:p14="http://schemas.microsoft.com/office/powerpoint/2010/main" val="3054728850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E130181-C354-4041-B348-C61249E84CB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75950" y="6391275"/>
            <a:ext cx="1416050" cy="365125"/>
          </a:xfrm>
        </p:spPr>
        <p:txBody>
          <a:bodyPr/>
          <a:lstStyle/>
          <a:p>
            <a:fld id="{00A51E4A-581F-5544-B56C-A1F84DDD14FA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54078728-FF52-0044-B0D1-A7C4F5773D7B}"/>
              </a:ext>
            </a:extLst>
          </p:cNvPr>
          <p:cNvPicPr>
            <a:picLocks noGrp="1"/>
          </p:cNvPicPr>
          <p:nvPr>
            <p:ph type="pic" sz="quarter" idx="4294967295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7413" y="0"/>
            <a:ext cx="4954587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D231A8D-E8DC-074E-AC0C-A6A74644DB2B}"/>
              </a:ext>
            </a:extLst>
          </p:cNvPr>
          <p:cNvSpPr/>
          <p:nvPr/>
        </p:nvSpPr>
        <p:spPr>
          <a:xfrm>
            <a:off x="656492" y="662285"/>
            <a:ext cx="6330462" cy="3882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</a:pPr>
            <a:r>
              <a:rPr lang="en-US" sz="44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For example, </a:t>
            </a:r>
            <a:br>
              <a:rPr lang="en-US" sz="44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</a:br>
            <a:r>
              <a:rPr lang="en-US" sz="44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in the HBO show </a:t>
            </a:r>
            <a:br>
              <a:rPr lang="en-US" sz="44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</a:br>
            <a:r>
              <a:rPr lang="en-US" sz="44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“True Detective” </a:t>
            </a:r>
            <a:br>
              <a:rPr lang="en-US" sz="44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</a:br>
            <a:r>
              <a:rPr lang="en-US" sz="44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Mathew McConaughey goes </a:t>
            </a:r>
            <a:r>
              <a:rPr lang="en-US" sz="4400" b="1" dirty="0">
                <a:solidFill>
                  <a:srgbClr val="000000"/>
                </a:solidFill>
                <a:latin typeface="Gotham Bold" pitchFamily="2" charset="0"/>
                <a:cs typeface="Gotham Bold" pitchFamily="2" charset="0"/>
              </a:rPr>
              <a:t>from this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CCFB9E-A099-684F-B59A-0F1B828E5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177249">
            <a:off x="6280474" y="2069784"/>
            <a:ext cx="698341" cy="36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820434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0">
            <a:extLst>
              <a:ext uri="{FF2B5EF4-FFF2-40B4-BE49-F238E27FC236}">
                <a16:creationId xmlns:a16="http://schemas.microsoft.com/office/drawing/2014/main" id="{637E588E-199E-164B-BE83-266B99EE20B1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57463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D231A8D-E8DC-074E-AC0C-A6A74644DB2B}"/>
              </a:ext>
            </a:extLst>
          </p:cNvPr>
          <p:cNvSpPr/>
          <p:nvPr/>
        </p:nvSpPr>
        <p:spPr>
          <a:xfrm>
            <a:off x="656492" y="662285"/>
            <a:ext cx="10452666" cy="3882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</a:pPr>
            <a:r>
              <a:rPr lang="en-US" sz="4400" spc="-150" dirty="0">
                <a:solidFill>
                  <a:srgbClr val="000000"/>
                </a:solidFill>
                <a:latin typeface="Gotham Bold" pitchFamily="2" charset="0"/>
                <a:cs typeface="Gotham Bold" pitchFamily="2" charset="0"/>
              </a:rPr>
              <a:t> </a:t>
            </a:r>
            <a:br>
              <a:rPr lang="en-US" sz="4400" spc="-150" dirty="0">
                <a:solidFill>
                  <a:srgbClr val="000000"/>
                </a:solidFill>
                <a:latin typeface="Gotham Bold" pitchFamily="2" charset="0"/>
                <a:cs typeface="Gotham Bold" pitchFamily="2" charset="0"/>
              </a:rPr>
            </a:br>
            <a:r>
              <a:rPr lang="en-US" sz="4400" spc="-150" dirty="0">
                <a:solidFill>
                  <a:srgbClr val="000000"/>
                </a:solidFill>
                <a:latin typeface="Gotham Bold" pitchFamily="2" charset="0"/>
                <a:cs typeface="Gotham Bold" pitchFamily="2" charset="0"/>
              </a:rPr>
              <a:t> </a:t>
            </a:r>
            <a:br>
              <a:rPr lang="en-US" sz="4400" spc="-150" dirty="0">
                <a:solidFill>
                  <a:srgbClr val="000000"/>
                </a:solidFill>
                <a:latin typeface="Gotham Bold" pitchFamily="2" charset="0"/>
                <a:cs typeface="Gotham Bold" pitchFamily="2" charset="0"/>
              </a:rPr>
            </a:br>
            <a:br>
              <a:rPr lang="en-US" sz="4400" spc="-150" dirty="0">
                <a:solidFill>
                  <a:srgbClr val="000000"/>
                </a:solidFill>
                <a:latin typeface="Gotham Bold" pitchFamily="2" charset="0"/>
                <a:cs typeface="Gotham Bold" pitchFamily="2" charset="0"/>
              </a:rPr>
            </a:br>
            <a:endParaRPr lang="en-US" sz="4400" spc="-150" dirty="0">
              <a:solidFill>
                <a:srgbClr val="000000"/>
              </a:solidFill>
              <a:latin typeface="Gotham Bold" pitchFamily="2" charset="0"/>
              <a:cs typeface="Gotham Bold" pitchFamily="2" charset="0"/>
            </a:endParaRPr>
          </a:p>
          <a:p>
            <a:pPr algn="r">
              <a:lnSpc>
                <a:spcPts val="6000"/>
              </a:lnSpc>
            </a:pPr>
            <a:r>
              <a:rPr lang="en-US" sz="4400" spc="-150" dirty="0">
                <a:solidFill>
                  <a:srgbClr val="000000"/>
                </a:solidFill>
                <a:latin typeface="Gotham Bold" pitchFamily="2" charset="0"/>
                <a:cs typeface="Gotham Bold" pitchFamily="2" charset="0"/>
              </a:rPr>
              <a:t>to </a:t>
            </a:r>
            <a:r>
              <a:rPr lang="en-US" sz="4400" b="1" dirty="0">
                <a:solidFill>
                  <a:srgbClr val="000000"/>
                </a:solidFill>
                <a:latin typeface="Gotham Bold" pitchFamily="2" charset="0"/>
                <a:cs typeface="Gotham Bold" pitchFamily="2" charset="0"/>
              </a:rPr>
              <a:t>this ...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BBF593-FD47-6141-B3E9-0FFD7006D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463426" flipH="1">
            <a:off x="5885445" y="1572740"/>
            <a:ext cx="810980" cy="449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47381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D22FC5-03E5-FA49-97E4-4DA591208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639C11-1ECB-8D4C-9785-0EA92834F08A}"/>
              </a:ext>
            </a:extLst>
          </p:cNvPr>
          <p:cNvSpPr/>
          <p:nvPr/>
        </p:nvSpPr>
        <p:spPr>
          <a:xfrm>
            <a:off x="656492" y="2779173"/>
            <a:ext cx="632311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</a:pPr>
            <a:r>
              <a:rPr lang="en-US" sz="44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 </a:t>
            </a:r>
            <a:br>
              <a:rPr lang="en-US" sz="44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</a:br>
            <a:r>
              <a:rPr lang="en-US" sz="44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 </a:t>
            </a:r>
          </a:p>
          <a:p>
            <a:r>
              <a:rPr lang="en-US" sz="44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B</a:t>
            </a:r>
            <a:r>
              <a:rPr lang="en-US" sz="440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ut ends up</a:t>
            </a:r>
            <a:r>
              <a:rPr lang="en-US" sz="4400" b="1" dirty="0">
                <a:solidFill>
                  <a:srgbClr val="000000"/>
                </a:solidFill>
                <a:latin typeface="Gotham Bold" pitchFamily="2" charset="0"/>
                <a:cs typeface="Gotham Bold" pitchFamily="2" charset="0"/>
              </a:rPr>
              <a:t> </a:t>
            </a:r>
            <a:br>
              <a:rPr lang="en-US" sz="4400" b="1" dirty="0">
                <a:solidFill>
                  <a:srgbClr val="000000"/>
                </a:solidFill>
                <a:latin typeface="Gotham Bold" pitchFamily="2" charset="0"/>
                <a:cs typeface="Gotham Bold" pitchFamily="2" charset="0"/>
              </a:rPr>
            </a:br>
            <a:r>
              <a:rPr lang="en-US" sz="4400" b="1" dirty="0">
                <a:solidFill>
                  <a:srgbClr val="000000"/>
                </a:solidFill>
                <a:latin typeface="Gotham Bold" pitchFamily="2" charset="0"/>
                <a:cs typeface="Gotham Bold" pitchFamily="2" charset="0"/>
              </a:rPr>
              <a:t>as this.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A2F169-1335-9042-A5FF-178ACA273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074228">
            <a:off x="4476535" y="3108250"/>
            <a:ext cx="751175" cy="389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66076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B4D152-D246-9D4A-A61C-A74F17377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87989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34E63E3-CA83-2840-A514-455FDC3FFC30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470301" cy="685800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CFC2F5-C5B2-5842-869E-689AFD52615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4619" y="1107903"/>
            <a:ext cx="5291137" cy="3394075"/>
          </a:xfrm>
        </p:spPr>
        <p:txBody>
          <a:bodyPr/>
          <a:lstStyle/>
          <a:p>
            <a:pPr marL="0" indent="0">
              <a:buNone/>
            </a:pPr>
            <a:r>
              <a:rPr lang="en-US" sz="44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Companies </a:t>
            </a:r>
            <a:br>
              <a:rPr lang="en-US" sz="44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</a:br>
            <a:r>
              <a:rPr lang="en-US" sz="44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prefer to not share their mistakes </a:t>
            </a:r>
            <a:br>
              <a:rPr lang="en-US" sz="44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</a:br>
            <a:r>
              <a:rPr lang="en-US" sz="44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and problems </a:t>
            </a:r>
            <a:br>
              <a:rPr lang="en-US" sz="44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</a:br>
            <a:r>
              <a:rPr lang="en-US" sz="44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in public.</a:t>
            </a:r>
          </a:p>
        </p:txBody>
      </p:sp>
    </p:spTree>
    <p:extLst>
      <p:ext uri="{BB962C8B-B14F-4D97-AF65-F5344CB8AC3E}">
        <p14:creationId xmlns:p14="http://schemas.microsoft.com/office/powerpoint/2010/main" val="3141348802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F4D2C3-97C8-D44D-9E1E-62AC94E7A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44845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7A0A76-A460-DB41-8D58-C16C243E649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96900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CFAECF-3788-A547-A661-85DDF6FEC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92705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0DE71D-68CE-914B-B794-E11363AA3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839332-C7F1-4840-B4B6-D45C7C4BE4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66264" y="1721934"/>
            <a:ext cx="5300547" cy="4581640"/>
          </a:xfrm>
        </p:spPr>
        <p:txBody>
          <a:bodyPr/>
          <a:lstStyle/>
          <a:p>
            <a:pPr marL="0" indent="0">
              <a:buNone/>
            </a:pPr>
            <a:r>
              <a:rPr lang="en-US" sz="32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A photo ionization detector breaking down chemicals under an ultraviolet light doesn’t exactly get </a:t>
            </a:r>
            <a:br>
              <a:rPr lang="en-US" sz="32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</a:br>
            <a:r>
              <a:rPr lang="en-US" sz="32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the heart racing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B86D45B-44C2-534B-9278-28BA4B516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87498" y="3943786"/>
            <a:ext cx="186663" cy="16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17602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839332-C7F1-4840-B4B6-D45C7C4BE4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66264" y="1721934"/>
            <a:ext cx="5516137" cy="2978254"/>
          </a:xfrm>
        </p:spPr>
        <p:txBody>
          <a:bodyPr anchor="t"/>
          <a:lstStyle/>
          <a:p>
            <a:pPr marL="0" indent="0">
              <a:buNone/>
            </a:pPr>
            <a:r>
              <a:rPr lang="en-US" sz="32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But take that same monitor and catch paddle dopers, </a:t>
            </a:r>
            <a:br>
              <a:rPr lang="en-US" sz="32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</a:br>
            <a:r>
              <a:rPr lang="en-US" sz="32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table tennis players who add chemicals to their paddles </a:t>
            </a:r>
            <a:br>
              <a:rPr lang="en-US" sz="32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</a:br>
            <a:r>
              <a:rPr lang="en-US" sz="32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for greater spin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000BD6-B270-2843-80D1-497DFBB60A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5664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77835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2F0502-E6F5-294C-B60C-951E904A16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59642">
            <a:off x="993321" y="-264552"/>
            <a:ext cx="5772386" cy="13061013"/>
          </a:xfrm>
          <a:prstGeom prst="rect">
            <a:avLst/>
          </a:prstGeom>
          <a:effectLst>
            <a:outerShdw blurRad="482600" dist="38100" dir="8100000" sx="102000" sy="102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3C6172-BD51-8842-8798-3A83F9FBE29A}"/>
              </a:ext>
            </a:extLst>
          </p:cNvPr>
          <p:cNvSpPr txBox="1">
            <a:spLocks/>
          </p:cNvSpPr>
          <p:nvPr/>
        </p:nvSpPr>
        <p:spPr>
          <a:xfrm>
            <a:off x="6550704" y="1721934"/>
            <a:ext cx="5431436" cy="3352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1D72F"/>
              </a:buClr>
              <a:buSzPct val="110000"/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5000"/>
              <a:buFontTx/>
              <a:buBlip>
                <a:blip r:embed="rId4"/>
              </a:buBlip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1D72F"/>
              </a:buClr>
              <a:buSzPct val="120000"/>
              <a:buFont typeface=".AppleSystemUIFont" charset="-120"/>
              <a:buChar char="•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1D72F"/>
              </a:buClr>
              <a:buSzPct val="90000"/>
              <a:buFont typeface=".AppleSystemUIFont" charset="-120"/>
              <a:buChar char="—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1D72F"/>
              </a:buClr>
              <a:buSzPct val="110000"/>
              <a:buFont typeface=".AppleSystemUIFont" charset="-120"/>
              <a:buChar char="»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spc="-10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And now journalists </a:t>
            </a:r>
            <a:br>
              <a:rPr lang="en-US" sz="3200" spc="-10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</a:br>
            <a:r>
              <a:rPr lang="en-US" sz="3200" spc="-10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care about RAE Systems.</a:t>
            </a:r>
          </a:p>
        </p:txBody>
      </p:sp>
    </p:spTree>
    <p:extLst>
      <p:ext uri="{BB962C8B-B14F-4D97-AF65-F5344CB8AC3E}">
        <p14:creationId xmlns:p14="http://schemas.microsoft.com/office/powerpoint/2010/main" val="2821769418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035E5B-2345-F842-B919-24B08C2A9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69212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C96373-21B4-DA4E-820C-932A4CF16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CFDB67-E7C0-B042-BAEC-75648E506ED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479663" y="1071372"/>
            <a:ext cx="4229920" cy="3382537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But when HP houses </a:t>
            </a:r>
            <a:br>
              <a:rPr lang="en-US" sz="300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</a:br>
            <a:r>
              <a:rPr lang="en-US" sz="300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an engineering team in an Airstream stocked with great snacks off campus, the plot thickens.</a:t>
            </a:r>
          </a:p>
        </p:txBody>
      </p:sp>
    </p:spTree>
    <p:extLst>
      <p:ext uri="{BB962C8B-B14F-4D97-AF65-F5344CB8AC3E}">
        <p14:creationId xmlns:p14="http://schemas.microsoft.com/office/powerpoint/2010/main" val="955840298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8D2827-1009-514B-AF2F-EF568A4A3B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44" t="714" r="28433" b="21314"/>
          <a:stretch/>
        </p:blipFill>
        <p:spPr>
          <a:xfrm>
            <a:off x="0" y="0"/>
            <a:ext cx="6272614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CFDB67-E7C0-B042-BAEC-75648E506ED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831980" y="1077950"/>
            <a:ext cx="4155687" cy="3048000"/>
          </a:xfrm>
        </p:spPr>
        <p:txBody>
          <a:bodyPr/>
          <a:lstStyle/>
          <a:p>
            <a:pPr marL="0" indent="0">
              <a:buNone/>
            </a:pPr>
            <a:endParaRPr lang="en-US" sz="3200" dirty="0">
              <a:solidFill>
                <a:srgbClr val="000000"/>
              </a:solidFill>
              <a:latin typeface="Gotham Book" pitchFamily="2" charset="0"/>
              <a:cs typeface="Gotham Book" pitchFamily="2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Journalists have always understood the power of back stories and what grabs people’s attention </a:t>
            </a:r>
          </a:p>
        </p:txBody>
      </p:sp>
    </p:spTree>
    <p:extLst>
      <p:ext uri="{BB962C8B-B14F-4D97-AF65-F5344CB8AC3E}">
        <p14:creationId xmlns:p14="http://schemas.microsoft.com/office/powerpoint/2010/main" val="2193483959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47C1F6-7B19-DC4E-ADD4-A6BD703B6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CFDB67-E7C0-B042-BAEC-75648E506ED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11599" y="2661423"/>
            <a:ext cx="5470790" cy="2839224"/>
          </a:xfrm>
        </p:spPr>
        <p:txBody>
          <a:bodyPr anchor="t"/>
          <a:lstStyle/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Especially sports journalists who otherwise would only write about game results.</a:t>
            </a:r>
          </a:p>
        </p:txBody>
      </p:sp>
    </p:spTree>
    <p:extLst>
      <p:ext uri="{BB962C8B-B14F-4D97-AF65-F5344CB8AC3E}">
        <p14:creationId xmlns:p14="http://schemas.microsoft.com/office/powerpoint/2010/main" val="2158212701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BDD9B4-2EFA-A043-8763-00EC7EE71F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025268" cy="6858000"/>
          </a:xfrm>
          <a:prstGeom prst="rect">
            <a:avLst/>
          </a:prstGeom>
        </p:spPr>
      </p:pic>
      <p:pic>
        <p:nvPicPr>
          <p:cNvPr id="10" name="Picture 9">
            <a:hlinkClick r:id="rId4"/>
            <a:extLst>
              <a:ext uri="{FF2B5EF4-FFF2-40B4-BE49-F238E27FC236}">
                <a16:creationId xmlns:a16="http://schemas.microsoft.com/office/drawing/2014/main" id="{686C23B3-4D36-7E49-84AC-8BF86EC41B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l="13615" r="14443" b="1501"/>
          <a:stretch/>
        </p:blipFill>
        <p:spPr>
          <a:xfrm>
            <a:off x="0" y="0"/>
            <a:ext cx="7025268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C6520-825C-3244-B6CA-00FD082BE7D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515922" y="1063083"/>
            <a:ext cx="4210857" cy="5010615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Here’s the </a:t>
            </a:r>
            <a:r>
              <a:rPr lang="en-US" sz="3200" b="1" dirty="0">
                <a:solidFill>
                  <a:srgbClr val="000000"/>
                </a:solidFill>
                <a:latin typeface="Gotham Bold" pitchFamily="2" charset="0"/>
                <a:cs typeface="Gotham Bold" pitchFamily="2" charset="0"/>
              </a:rPr>
              <a:t>point. </a:t>
            </a:r>
            <a:br>
              <a:rPr lang="en-US" sz="320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</a:br>
            <a:endParaRPr lang="en-US" sz="1000" dirty="0">
              <a:solidFill>
                <a:srgbClr val="000000"/>
              </a:solidFill>
              <a:latin typeface="Gotham Book" pitchFamily="2" charset="0"/>
              <a:cs typeface="Gotham Book" pitchFamily="2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The same storytelling techniques used </a:t>
            </a:r>
            <a:br>
              <a:rPr lang="en-US" sz="320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</a:br>
            <a:r>
              <a:rPr lang="en-US" sz="320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by journalists </a:t>
            </a:r>
            <a:br>
              <a:rPr lang="en-US" sz="320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</a:br>
            <a:r>
              <a:rPr lang="en-US" sz="320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can work for communicators </a:t>
            </a:r>
            <a:br>
              <a:rPr lang="en-US" sz="320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</a:br>
            <a:r>
              <a:rPr lang="en-US" sz="320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as well.</a:t>
            </a:r>
          </a:p>
        </p:txBody>
      </p:sp>
      <p:pic>
        <p:nvPicPr>
          <p:cNvPr id="5" name="Picture 4">
            <a:hlinkClick r:id="rId4"/>
            <a:extLst>
              <a:ext uri="{FF2B5EF4-FFF2-40B4-BE49-F238E27FC236}">
                <a16:creationId xmlns:a16="http://schemas.microsoft.com/office/drawing/2014/main" id="{B6410C6C-07F8-B44C-8941-7432C81035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7"/>
          <a:stretch/>
        </p:blipFill>
        <p:spPr>
          <a:xfrm>
            <a:off x="831850" y="1545255"/>
            <a:ext cx="5442546" cy="37674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69214C-8C4D-454E-97C2-5F08B2965702}"/>
              </a:ext>
            </a:extLst>
          </p:cNvPr>
          <p:cNvSpPr txBox="1"/>
          <p:nvPr/>
        </p:nvSpPr>
        <p:spPr>
          <a:xfrm>
            <a:off x="1853276" y="5574323"/>
            <a:ext cx="33879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spc="100" dirty="0">
                <a:solidFill>
                  <a:srgbClr val="DDE744">
                    <a:alpha val="80000"/>
                  </a:srgbClr>
                </a:solidFill>
                <a:latin typeface="Gotham Book" pitchFamily="2" charset="0"/>
                <a:cs typeface="Gotham Book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for Storytelling Microsite</a:t>
            </a:r>
            <a:endParaRPr lang="en-US" sz="800" spc="100" dirty="0">
              <a:solidFill>
                <a:srgbClr val="DDE744">
                  <a:alpha val="80000"/>
                </a:srgbClr>
              </a:solidFill>
              <a:latin typeface="Gotham Book" pitchFamily="2" charset="0"/>
              <a:cs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815106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BDD9B4-2EFA-A043-8763-00EC7EE71F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025268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C6520-825C-3244-B6CA-00FD082BE7D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515923" y="1063083"/>
            <a:ext cx="4177314" cy="3932664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Think of it as </a:t>
            </a:r>
            <a:br>
              <a:rPr lang="en-US" sz="320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</a:br>
            <a:r>
              <a:rPr lang="en-US" sz="320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a guide for digging out the good stuff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7728CD-D9DC-EA49-B000-87C51729B7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alphaModFix amt="4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7"/>
          <a:stretch/>
        </p:blipFill>
        <p:spPr>
          <a:xfrm>
            <a:off x="831850" y="732457"/>
            <a:ext cx="5442546" cy="37674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E10145-D844-B340-AF7D-9D1ECC7146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4036" y="3342059"/>
            <a:ext cx="5514109" cy="2315775"/>
          </a:xfrm>
          <a:prstGeom prst="rect">
            <a:avLst/>
          </a:prstGeom>
          <a:ln w="63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639741309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6D8D07-6561-F74E-AF0D-DA2613D430B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75950" y="6391275"/>
            <a:ext cx="1416050" cy="365125"/>
          </a:xfrm>
        </p:spPr>
        <p:txBody>
          <a:bodyPr/>
          <a:lstStyle/>
          <a:p>
            <a:fld id="{00A51E4A-581F-5544-B56C-A1F84DDD14F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59785E-0622-1943-A155-ECD57C5EE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66591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A6688FEC-5333-2F40-BB3B-1D1D573DF5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0" y="0"/>
            <a:ext cx="7727576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833035-893D-274F-B55E-AF085A6A11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066048" y="1980388"/>
            <a:ext cx="3345366" cy="2004315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Right, </a:t>
            </a:r>
            <a:br>
              <a:rPr lang="en-US" sz="320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</a:br>
            <a:r>
              <a:rPr lang="en-US" sz="320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the story </a:t>
            </a:r>
            <a:br>
              <a:rPr lang="en-US" sz="320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</a:br>
            <a:r>
              <a:rPr lang="en-US" sz="320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is always there.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635B7-D597-9A44-BB88-B51AE50F6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820" y="2394794"/>
            <a:ext cx="1982430" cy="158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79059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7077178-F727-6948-A2A9-0A74EA3A68B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l="7345" t="24442" r="31787"/>
          <a:stretch/>
        </p:blipFill>
        <p:spPr>
          <a:xfrm rot="10800000">
            <a:off x="0" y="0"/>
            <a:ext cx="5524500" cy="6858000"/>
          </a:xfr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C24CBF5-324C-4D4B-9188-F35FE4EB4402}"/>
              </a:ext>
            </a:extLst>
          </p:cNvPr>
          <p:cNvSpPr txBox="1">
            <a:spLocks/>
          </p:cNvSpPr>
          <p:nvPr/>
        </p:nvSpPr>
        <p:spPr>
          <a:xfrm>
            <a:off x="804453" y="3673532"/>
            <a:ext cx="3663237" cy="13815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1D72F"/>
              </a:buClr>
              <a:buSzPct val="110000"/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5000"/>
              <a:buFontTx/>
              <a:buBlip>
                <a:blip r:embed="rId3"/>
              </a:buBlip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1D72F"/>
              </a:buClr>
              <a:buSzPct val="120000"/>
              <a:buFont typeface=".AppleSystemUIFont" charset="-120"/>
              <a:buChar char="•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1D72F"/>
              </a:buClr>
              <a:buSzPct val="90000"/>
              <a:buFont typeface=".AppleSystemUIFont" charset="-120"/>
              <a:buChar char="—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1D72F"/>
              </a:buClr>
              <a:buSzPct val="110000"/>
              <a:buFont typeface=".AppleSystemUIFont" charset="-120"/>
              <a:buChar char="»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3200" spc="-150" dirty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BTW, </a:t>
            </a:r>
            <a:br>
              <a:rPr lang="en-US" sz="3200" spc="-150" dirty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</a:br>
            <a:r>
              <a:rPr lang="en-US" sz="3200" spc="-150" dirty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we walk the talk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888E54-23FA-3842-B139-726DFE952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048" y="1787006"/>
            <a:ext cx="1640047" cy="1426841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08C19E6-76A0-9643-95B9-11AE2AF81242}"/>
              </a:ext>
            </a:extLst>
          </p:cNvPr>
          <p:cNvSpPr txBox="1">
            <a:spLocks/>
          </p:cNvSpPr>
          <p:nvPr/>
        </p:nvSpPr>
        <p:spPr>
          <a:xfrm>
            <a:off x="6011262" y="1029629"/>
            <a:ext cx="5647338" cy="1104900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1D72F"/>
              </a:buClr>
              <a:buSzPct val="110000"/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5000"/>
              <a:buFontTx/>
              <a:buBlip>
                <a:blip r:embed="rId3"/>
              </a:buBlip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1D72F"/>
              </a:buClr>
              <a:buSzPct val="120000"/>
              <a:buFont typeface=".AppleSystemUIFont" charset="-120"/>
              <a:buChar char="•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1D72F"/>
              </a:buClr>
              <a:buSzPct val="90000"/>
              <a:buFont typeface=".AppleSystemUIFont" charset="-120"/>
              <a:buChar char="—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1D72F"/>
              </a:buClr>
              <a:buSzPct val="110000"/>
              <a:buFont typeface=".AppleSystemUIFont" charset="-120"/>
              <a:buChar char="»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Gotham Book" pitchFamily="2" charset="0"/>
                <a:cs typeface="Gotham Book" pitchFamily="2" charset="0"/>
              </a:rPr>
              <a:t>Beyond applying storytelling techniques to our client campaigns, </a:t>
            </a:r>
            <a:br>
              <a:rPr lang="en-US" sz="2400" dirty="0">
                <a:latin typeface="Gotham Book" pitchFamily="2" charset="0"/>
                <a:cs typeface="Gotham Book" pitchFamily="2" charset="0"/>
              </a:rPr>
            </a:br>
            <a:r>
              <a:rPr lang="en-US" sz="2400" dirty="0">
                <a:latin typeface="Gotham Book" pitchFamily="2" charset="0"/>
                <a:cs typeface="Gotham Book" pitchFamily="2" charset="0"/>
              </a:rPr>
              <a:t>we offer the following services: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AC769F1-C745-7640-9A0A-AF80A7D0646D}"/>
              </a:ext>
            </a:extLst>
          </p:cNvPr>
          <p:cNvGrpSpPr/>
          <p:nvPr/>
        </p:nvGrpSpPr>
        <p:grpSpPr>
          <a:xfrm>
            <a:off x="6096000" y="2402208"/>
            <a:ext cx="1250400" cy="32800"/>
            <a:chOff x="4109900" y="752175"/>
            <a:chExt cx="937800" cy="24600"/>
          </a:xfrm>
        </p:grpSpPr>
        <p:sp>
          <p:nvSpPr>
            <p:cNvPr id="13" name="Shape 614">
              <a:extLst>
                <a:ext uri="{FF2B5EF4-FFF2-40B4-BE49-F238E27FC236}">
                  <a16:creationId xmlns:a16="http://schemas.microsoft.com/office/drawing/2014/main" id="{35F682F9-DCC7-364E-87AC-199CBCABC688}"/>
                </a:ext>
              </a:extLst>
            </p:cNvPr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rgbClr val="182D43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14" name="Shape 615">
              <a:extLst>
                <a:ext uri="{FF2B5EF4-FFF2-40B4-BE49-F238E27FC236}">
                  <a16:creationId xmlns:a16="http://schemas.microsoft.com/office/drawing/2014/main" id="{0650D0D1-B7F1-8541-97AF-FC8C2BBD9604}"/>
                </a:ext>
              </a:extLst>
            </p:cNvPr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E271478-14AB-F14B-811E-00B508F5415E}"/>
              </a:ext>
            </a:extLst>
          </p:cNvPr>
          <p:cNvSpPr txBox="1">
            <a:spLocks/>
          </p:cNvSpPr>
          <p:nvPr/>
        </p:nvSpPr>
        <p:spPr>
          <a:xfrm>
            <a:off x="6001555" y="2692473"/>
            <a:ext cx="5540206" cy="38542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1D72F"/>
              </a:buClr>
              <a:buSzPct val="110000"/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5000"/>
              <a:buFontTx/>
              <a:buBlip>
                <a:blip r:embed="rId3"/>
              </a:buBlip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1D72F"/>
              </a:buClr>
              <a:buSzPct val="120000"/>
              <a:buFont typeface=".AppleSystemUIFont" charset="-120"/>
              <a:buChar char="•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1D72F"/>
              </a:buClr>
              <a:buSzPct val="90000"/>
              <a:buFont typeface=".AppleSystemUIFont" charset="-120"/>
              <a:buChar char="—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1D72F"/>
              </a:buClr>
              <a:buSzPct val="110000"/>
              <a:buFont typeface=".AppleSystemUIFont" charset="-120"/>
              <a:buChar char="»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600" b="1">
                <a:solidFill>
                  <a:schemeClr val="accent2"/>
                </a:solidFill>
                <a:latin typeface="Gotham Bold" pitchFamily="2" charset="0"/>
                <a:ea typeface="HGSMinchoE" panose="02020900000000000000" pitchFamily="18" charset="-128"/>
                <a:cs typeface="Gotham Bold" pitchFamily="2" charset="0"/>
              </a:rPr>
              <a:t>STORYTELLING WORKSHOP </a:t>
            </a:r>
            <a:br>
              <a:rPr lang="en-US" sz="1600" b="1">
                <a:solidFill>
                  <a:schemeClr val="accent2"/>
                </a:solidFill>
                <a:latin typeface="Gotham Bold" pitchFamily="2" charset="0"/>
                <a:ea typeface="HGSMinchoE" panose="02020900000000000000" pitchFamily="18" charset="-128"/>
                <a:cs typeface="Gotham Bold" pitchFamily="2" charset="0"/>
              </a:rPr>
            </a:br>
            <a:r>
              <a:rPr lang="en-US" sz="1600" b="1">
                <a:solidFill>
                  <a:schemeClr val="accent2"/>
                </a:solidFill>
                <a:latin typeface="Gotham Bold" pitchFamily="2" charset="0"/>
                <a:ea typeface="HGSMinchoE" panose="02020900000000000000" pitchFamily="18" charset="-128"/>
                <a:cs typeface="Gotham Bold" pitchFamily="2" charset="0"/>
              </a:rPr>
              <a:t>(3 VERSIONS)</a:t>
            </a:r>
          </a:p>
          <a:p>
            <a:pPr lvl="1"/>
            <a:r>
              <a:rPr lang="en-US" sz="1400">
                <a:solidFill>
                  <a:schemeClr val="accent2"/>
                </a:solidFill>
                <a:latin typeface="Gotham Book" pitchFamily="2" charset="0"/>
                <a:cs typeface="Gotham Book" pitchFamily="2" charset="0"/>
              </a:rPr>
              <a:t>Executive Communications (emphasis on media)</a:t>
            </a:r>
          </a:p>
          <a:p>
            <a:pPr lvl="1"/>
            <a:r>
              <a:rPr lang="en-US" sz="1400">
                <a:solidFill>
                  <a:schemeClr val="accent2"/>
                </a:solidFill>
                <a:latin typeface="Gotham Book" pitchFamily="2" charset="0"/>
                <a:cs typeface="Gotham Book" pitchFamily="2" charset="0"/>
              </a:rPr>
              <a:t>Internal PR Team</a:t>
            </a:r>
          </a:p>
          <a:p>
            <a:pPr lvl="1"/>
            <a:r>
              <a:rPr lang="en-US" sz="1400">
                <a:solidFill>
                  <a:schemeClr val="accent2"/>
                </a:solidFill>
                <a:latin typeface="Gotham Book" pitchFamily="2" charset="0"/>
                <a:cs typeface="Gotham Book" pitchFamily="2" charset="0"/>
              </a:rPr>
              <a:t>Employees for General Communications</a:t>
            </a:r>
          </a:p>
          <a:p>
            <a:pPr marL="0" indent="0">
              <a:spcBef>
                <a:spcPts val="3000"/>
              </a:spcBef>
              <a:buFont typeface="Wingdings" charset="2"/>
              <a:buNone/>
            </a:pPr>
            <a:r>
              <a:rPr lang="en-US" sz="1600" b="1">
                <a:solidFill>
                  <a:schemeClr val="accent2"/>
                </a:solidFill>
                <a:latin typeface="Gotham Bold" pitchFamily="2" charset="0"/>
                <a:cs typeface="Gotham Bold" pitchFamily="2" charset="0"/>
              </a:rPr>
              <a:t>WEBSITE AUDIT AND RECOMMENDATIONS</a:t>
            </a:r>
          </a:p>
          <a:p>
            <a:pPr lvl="1"/>
            <a:r>
              <a:rPr lang="en-US" sz="1400">
                <a:solidFill>
                  <a:schemeClr val="accent2"/>
                </a:solidFill>
                <a:latin typeface="Gotham Book" pitchFamily="2" charset="0"/>
                <a:cs typeface="Gotham Book" pitchFamily="2" charset="0"/>
              </a:rPr>
              <a:t>Analysis of Storytelling in Website Content</a:t>
            </a:r>
          </a:p>
          <a:p>
            <a:pPr marL="0" indent="0">
              <a:spcBef>
                <a:spcPts val="3000"/>
              </a:spcBef>
              <a:buFont typeface="Wingdings" charset="2"/>
              <a:buNone/>
            </a:pPr>
            <a:r>
              <a:rPr lang="en-US" sz="1600" b="1">
                <a:solidFill>
                  <a:schemeClr val="accent2"/>
                </a:solidFill>
                <a:latin typeface="Gotham Bold" pitchFamily="2" charset="0"/>
                <a:cs typeface="Gotham Bold" pitchFamily="2" charset="0"/>
              </a:rPr>
              <a:t>CORPORATE BLOG WORKSHOP</a:t>
            </a:r>
          </a:p>
          <a:p>
            <a:pPr lvl="1"/>
            <a:r>
              <a:rPr lang="en-US" sz="1400">
                <a:solidFill>
                  <a:schemeClr val="accent2"/>
                </a:solidFill>
                <a:latin typeface="Gotham Book" pitchFamily="2" charset="0"/>
                <a:cs typeface="Gotham Book" pitchFamily="2" charset="0"/>
              </a:rPr>
              <a:t>Storytelling + Technical</a:t>
            </a:r>
            <a:endParaRPr lang="en-US" spc="-150" dirty="0">
              <a:solidFill>
                <a:schemeClr val="accent2"/>
              </a:solidFill>
              <a:latin typeface="Gotham Book" pitchFamily="2" charset="0"/>
              <a:cs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445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D0448BCD-2D98-4344-A5E2-8825EDDBE1BA}"/>
              </a:ext>
            </a:extLst>
          </p:cNvPr>
          <p:cNvSpPr txBox="1">
            <a:spLocks/>
          </p:cNvSpPr>
          <p:nvPr/>
        </p:nvSpPr>
        <p:spPr>
          <a:xfrm>
            <a:off x="6066264" y="1721934"/>
            <a:ext cx="5516137" cy="29782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1D72F"/>
              </a:buClr>
              <a:buSzPct val="110000"/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5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1D72F"/>
              </a:buClr>
              <a:buSzPct val="120000"/>
              <a:buFont typeface=".AppleSystemUIFont" charset="-120"/>
              <a:buChar char="•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1D72F"/>
              </a:buClr>
              <a:buSzPct val="90000"/>
              <a:buFont typeface=".AppleSystemUIFont" charset="-120"/>
              <a:buChar char="—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1D72F"/>
              </a:buClr>
              <a:buSzPct val="110000"/>
              <a:buFont typeface=".AppleSystemUIFont" charset="-120"/>
              <a:buChar char="»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32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We also blog on </a:t>
            </a:r>
            <a:br>
              <a:rPr lang="en-US" sz="32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</a:br>
            <a:r>
              <a:rPr lang="en-US" sz="32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storytelling through </a:t>
            </a:r>
            <a:br>
              <a:rPr lang="en-US" sz="32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</a:br>
            <a:r>
              <a:rPr lang="en-US" sz="3200" spc="-150" dirty="0">
                <a:solidFill>
                  <a:srgbClr val="000000"/>
                </a:solidFill>
                <a:latin typeface="Gotham Book" pitchFamily="2" charset="0"/>
                <a:cs typeface="Gotham Book" pitchFamily="2" charset="0"/>
              </a:rPr>
              <a:t>a business prism at </a:t>
            </a:r>
            <a:r>
              <a:rPr lang="en-US" sz="3200" b="1" dirty="0" err="1">
                <a:solidFill>
                  <a:srgbClr val="000000"/>
                </a:solidFill>
                <a:latin typeface="Gotham Bold" pitchFamily="2" charset="0"/>
                <a:cs typeface="Gotham Bold" pitchFamily="2" charset="0"/>
              </a:rPr>
              <a:t>www.IshmaelsCorner.com</a:t>
            </a:r>
            <a:endParaRPr lang="en-US" sz="3200" b="1" dirty="0">
              <a:solidFill>
                <a:srgbClr val="000000"/>
              </a:solidFill>
              <a:latin typeface="Gotham Bold" pitchFamily="2" charset="0"/>
              <a:cs typeface="Gotham Bold" pitchFamily="2" charset="0"/>
            </a:endParaRPr>
          </a:p>
          <a:p>
            <a:pPr marL="0" indent="0">
              <a:buFont typeface="Wingdings" charset="2"/>
              <a:buNone/>
            </a:pPr>
            <a:endParaRPr lang="en-US" sz="1600" spc="-150" dirty="0">
              <a:solidFill>
                <a:srgbClr val="000000"/>
              </a:solidFill>
              <a:latin typeface="Gotham Book" pitchFamily="2" charset="0"/>
              <a:cs typeface="Gotham Book" pitchFamily="2" charset="0"/>
            </a:endParaRPr>
          </a:p>
        </p:txBody>
      </p:sp>
      <p:pic>
        <p:nvPicPr>
          <p:cNvPr id="3" name="Picture Placeholder 7">
            <a:extLst>
              <a:ext uri="{FF2B5EF4-FFF2-40B4-BE49-F238E27FC236}">
                <a16:creationId xmlns:a16="http://schemas.microsoft.com/office/drawing/2014/main" id="{DD415093-7AC3-DE43-A6A3-C3FEF2ADA7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45" t="24442" r="31787"/>
          <a:stretch/>
        </p:blipFill>
        <p:spPr>
          <a:xfrm rot="10800000">
            <a:off x="0" y="0"/>
            <a:ext cx="55245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5237B5-9170-3149-AF12-7F3BD90E2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7030" y="5715162"/>
            <a:ext cx="565371" cy="4421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560A8A-23AD-6640-9AE2-06D75D41F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6778" y="2945731"/>
            <a:ext cx="1010558" cy="70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27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3B3E37-71B9-4B49-B5A5-E76754F7C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295" y="4382645"/>
            <a:ext cx="1873780" cy="1449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192A6B-7A67-7447-9159-8740A23828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197"/>
          <a:stretch/>
        </p:blipFill>
        <p:spPr>
          <a:xfrm>
            <a:off x="4389230" y="2215679"/>
            <a:ext cx="3779895" cy="17086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88E790-B5A2-FB46-BBD8-114EC6F13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6166" y="6436361"/>
            <a:ext cx="447763" cy="44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14198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7A02849-DDB9-FE4D-8ED1-49DDB0AABCCE}"/>
              </a:ext>
            </a:extLst>
          </p:cNvPr>
          <p:cNvGrpSpPr/>
          <p:nvPr/>
        </p:nvGrpSpPr>
        <p:grpSpPr>
          <a:xfrm>
            <a:off x="2756757" y="5029197"/>
            <a:ext cx="2005318" cy="1256487"/>
            <a:chOff x="4389230" y="2215679"/>
            <a:chExt cx="3779895" cy="238124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F430100-1FFD-B74D-817C-124E855A1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9197"/>
            <a:stretch/>
          </p:blipFill>
          <p:spPr>
            <a:xfrm>
              <a:off x="4389230" y="2215679"/>
              <a:ext cx="3779895" cy="170862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F812BC3-50C4-0543-A5BC-1C4AE57669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74" t="83806" r="-592" b="-4504"/>
            <a:stretch/>
          </p:blipFill>
          <p:spPr>
            <a:xfrm>
              <a:off x="5545558" y="4254500"/>
              <a:ext cx="2061742" cy="342427"/>
            </a:xfrm>
            <a:prstGeom prst="rect">
              <a:avLst/>
            </a:prstGeom>
          </p:spPr>
        </p:pic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9506592E-B64E-9548-88F9-DA1D66D62E47}"/>
              </a:ext>
            </a:extLst>
          </p:cNvPr>
          <p:cNvSpPr txBox="1">
            <a:spLocks/>
          </p:cNvSpPr>
          <p:nvPr/>
        </p:nvSpPr>
        <p:spPr>
          <a:xfrm>
            <a:off x="2624838" y="883825"/>
            <a:ext cx="6089650" cy="122713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Franklin Gothic Book"/>
                <a:ea typeface="+mj-ea"/>
                <a:cs typeface="Franklin Gothic Book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Our Contact Information</a:t>
            </a:r>
            <a:endParaRPr lang="en-US" sz="32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F069AE-CBCD-4A42-A81B-60D678C5F36A}"/>
              </a:ext>
            </a:extLst>
          </p:cNvPr>
          <p:cNvSpPr txBox="1"/>
          <p:nvPr/>
        </p:nvSpPr>
        <p:spPr>
          <a:xfrm>
            <a:off x="2653790" y="2170363"/>
            <a:ext cx="6822510" cy="1840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sz="1600" dirty="0">
                <a:solidFill>
                  <a:srgbClr val="DDE74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North America</a:t>
            </a:r>
            <a:r>
              <a:rPr lang="en-US" sz="1600" spc="300" dirty="0">
                <a:solidFill>
                  <a:srgbClr val="DDE74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Lou Hoffman  1 408 286-2611</a:t>
            </a:r>
          </a:p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sz="1600" dirty="0">
                <a:solidFill>
                  <a:srgbClr val="DDE74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Asia Pacific</a:t>
            </a:r>
            <a:r>
              <a:rPr lang="en-US" sz="1600" spc="300" dirty="0">
                <a:solidFill>
                  <a:srgbClr val="DDE74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Caroline </a:t>
            </a:r>
            <a:r>
              <a:rPr lang="en-US"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Hsu  + 852 2581-9380</a:t>
            </a:r>
            <a:endParaRPr lang="en-US" sz="16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sz="1600" dirty="0">
                <a:solidFill>
                  <a:srgbClr val="DDE74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Europe</a:t>
            </a:r>
            <a:r>
              <a:rPr lang="en-US" sz="1600" spc="300" dirty="0">
                <a:solidFill>
                  <a:srgbClr val="DDE74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Mark Pinsent  + 44 (0)208 175 6791</a:t>
            </a:r>
          </a:p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sz="1600" dirty="0">
                <a:solidFill>
                  <a:srgbClr val="DDE74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Global</a:t>
            </a:r>
            <a:r>
              <a:rPr lang="en-US" sz="1600" spc="300" dirty="0">
                <a:solidFill>
                  <a:srgbClr val="DDE74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Lou Hoffman  1 408 286-2611</a:t>
            </a:r>
          </a:p>
        </p:txBody>
      </p:sp>
    </p:spTree>
    <p:extLst>
      <p:ext uri="{BB962C8B-B14F-4D97-AF65-F5344CB8AC3E}">
        <p14:creationId xmlns:p14="http://schemas.microsoft.com/office/powerpoint/2010/main" val="2997859611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6D8D07-6561-F74E-AF0D-DA2613D430B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75950" y="6391275"/>
            <a:ext cx="1416050" cy="365125"/>
          </a:xfrm>
        </p:spPr>
        <p:txBody>
          <a:bodyPr/>
          <a:lstStyle/>
          <a:p>
            <a:fld id="{00A51E4A-581F-5544-B56C-A1F84DDD14F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59785E-0622-1943-A155-ECD57C5EE7E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6C3EFC-F9BC-7B41-B13D-696F3374D7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200" y="714089"/>
            <a:ext cx="3769599" cy="53115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0E5FDB-0995-B34D-92BB-6235D2CC6255}"/>
              </a:ext>
            </a:extLst>
          </p:cNvPr>
          <p:cNvSpPr/>
          <p:nvPr/>
        </p:nvSpPr>
        <p:spPr>
          <a:xfrm>
            <a:off x="4828674" y="609600"/>
            <a:ext cx="6753726" cy="565484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A88AB-DC28-0342-AC34-5C5817520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205" y="2817842"/>
            <a:ext cx="48895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70764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65547FE-72D2-8D4E-B45A-C201F6E1D4C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93535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946182-C922-EF4A-BC3E-AE48534B42F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170890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946182-C922-EF4A-BC3E-AE48534B42F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48623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2D6105-ACD8-1F45-A3E8-F68C759CD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99884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528C6719-FE79-2049-B4AB-090F1151D29A}"/>
              </a:ext>
            </a:extLst>
          </p:cNvPr>
          <p:cNvSpPr txBox="1">
            <a:spLocks/>
          </p:cNvSpPr>
          <p:nvPr/>
        </p:nvSpPr>
        <p:spPr>
          <a:xfrm>
            <a:off x="769256" y="702945"/>
            <a:ext cx="9380583" cy="13427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1D72F"/>
              </a:buClr>
              <a:buSzPct val="110000"/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5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1D72F"/>
              </a:buClr>
              <a:buSzPct val="120000"/>
              <a:buFont typeface=".AppleSystemUIFont" charset="-120"/>
              <a:buChar char="•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1D72F"/>
              </a:buClr>
              <a:buSzPct val="90000"/>
              <a:buFont typeface=".AppleSystemUIFont" charset="-120"/>
              <a:buChar char="—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1D72F"/>
              </a:buClr>
              <a:buSzPct val="110000"/>
              <a:buFont typeface=".AppleSystemUIFont" charset="-120"/>
              <a:buChar char="»"/>
              <a:defRPr sz="1800" b="0" i="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200"/>
              </a:lnSpc>
              <a:buNone/>
            </a:pPr>
            <a:r>
              <a:rPr lang="en-US" sz="4400" b="1" spc="-150" dirty="0">
                <a:solidFill>
                  <a:srgbClr val="000000"/>
                </a:solidFill>
                <a:latin typeface="Gotham Bold" pitchFamily="2" charset="0"/>
                <a:cs typeface="Gotham Bold" pitchFamily="2" charset="0"/>
              </a:rPr>
              <a:t>Several qualities come together </a:t>
            </a:r>
            <a:br>
              <a:rPr lang="en-US" sz="4400" b="1" spc="-150" dirty="0">
                <a:solidFill>
                  <a:srgbClr val="000000"/>
                </a:solidFill>
                <a:latin typeface="Gotham Bold" pitchFamily="2" charset="0"/>
                <a:cs typeface="Gotham Bold" pitchFamily="2" charset="0"/>
              </a:rPr>
            </a:br>
            <a:r>
              <a:rPr lang="en-US" sz="4400" b="1" spc="-150" dirty="0">
                <a:solidFill>
                  <a:srgbClr val="000000"/>
                </a:solidFill>
                <a:latin typeface="Gotham Bold" pitchFamily="2" charset="0"/>
                <a:cs typeface="Gotham Bold" pitchFamily="2" charset="0"/>
              </a:rPr>
              <a:t>to discover this “good stuff.”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8463C3E-D3C0-9743-9209-6D387CA2F580}"/>
              </a:ext>
            </a:extLst>
          </p:cNvPr>
          <p:cNvGrpSpPr/>
          <p:nvPr/>
        </p:nvGrpSpPr>
        <p:grpSpPr>
          <a:xfrm>
            <a:off x="3540224" y="2227362"/>
            <a:ext cx="9700796" cy="3353039"/>
            <a:chOff x="2867124" y="2227362"/>
            <a:chExt cx="9700796" cy="3353039"/>
          </a:xfrm>
        </p:grpSpPr>
        <p:sp>
          <p:nvSpPr>
            <p:cNvPr id="14" name="Text Placeholder 1">
              <a:extLst>
                <a:ext uri="{FF2B5EF4-FFF2-40B4-BE49-F238E27FC236}">
                  <a16:creationId xmlns:a16="http://schemas.microsoft.com/office/drawing/2014/main" id="{D8614AFF-6E66-8C45-A189-9D9F18ACC551}"/>
                </a:ext>
              </a:extLst>
            </p:cNvPr>
            <p:cNvSpPr txBox="1">
              <a:spLocks/>
            </p:cNvSpPr>
            <p:nvPr/>
          </p:nvSpPr>
          <p:spPr>
            <a:xfrm>
              <a:off x="3187337" y="2227362"/>
              <a:ext cx="9380583" cy="335303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C1D72F"/>
                </a:buClr>
                <a:buSzPct val="110000"/>
                <a:buFont typeface="Wingdings" charset="2"/>
                <a:buChar char="§"/>
                <a:defRPr sz="2000" b="0" i="0" kern="1200">
                  <a:solidFill>
                    <a:schemeClr val="tx1"/>
                  </a:solidFill>
                  <a:latin typeface="Segoe UI" charset="0"/>
                  <a:ea typeface="Segoe UI" charset="0"/>
                  <a:cs typeface="Segoe UI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5000"/>
                <a:buFontTx/>
                <a:buBlip>
                  <a:blip r:embed="rId2"/>
                </a:buBlip>
                <a:defRPr sz="1800" b="0" i="0" kern="1200">
                  <a:solidFill>
                    <a:schemeClr val="tx1"/>
                  </a:solidFill>
                  <a:latin typeface="Segoe UI" charset="0"/>
                  <a:ea typeface="Segoe UI" charset="0"/>
                  <a:cs typeface="Segoe UI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C1D72F"/>
                </a:buClr>
                <a:buSzPct val="120000"/>
                <a:buFont typeface=".AppleSystemUIFont" charset="-120"/>
                <a:buChar char="•"/>
                <a:defRPr sz="1800" b="0" i="0" kern="1200">
                  <a:solidFill>
                    <a:schemeClr val="tx1"/>
                  </a:solidFill>
                  <a:latin typeface="Segoe UI" charset="0"/>
                  <a:ea typeface="Segoe UI" charset="0"/>
                  <a:cs typeface="Segoe UI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C1D72F"/>
                </a:buClr>
                <a:buSzPct val="90000"/>
                <a:buFont typeface=".AppleSystemUIFont" charset="-120"/>
                <a:buChar char="—"/>
                <a:defRPr sz="1800" b="0" i="0" kern="1200">
                  <a:solidFill>
                    <a:schemeClr val="tx1"/>
                  </a:solidFill>
                  <a:latin typeface="Segoe UI" charset="0"/>
                  <a:ea typeface="Segoe UI" charset="0"/>
                  <a:cs typeface="Segoe UI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C1D72F"/>
                </a:buClr>
                <a:buSzPct val="110000"/>
                <a:buFont typeface=".AppleSystemUIFont" charset="-120"/>
                <a:buChar char="»"/>
                <a:defRPr sz="1800" b="0" i="0" kern="1200">
                  <a:solidFill>
                    <a:schemeClr val="tx1"/>
                  </a:solidFill>
                  <a:latin typeface="Segoe UI" charset="0"/>
                  <a:ea typeface="Segoe UI" charset="0"/>
                  <a:cs typeface="Segoe UI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5500"/>
                </a:lnSpc>
                <a:buNone/>
              </a:pPr>
              <a:r>
                <a:rPr lang="en-US" sz="4200" spc="-150" dirty="0">
                  <a:solidFill>
                    <a:srgbClr val="000000"/>
                  </a:solidFill>
                  <a:latin typeface="Gotham Book" pitchFamily="2" charset="0"/>
                  <a:cs typeface="Gotham Book" pitchFamily="2" charset="0"/>
                </a:rPr>
                <a:t>Research</a:t>
              </a:r>
            </a:p>
            <a:p>
              <a:pPr marL="0" indent="0">
                <a:lnSpc>
                  <a:spcPts val="5500"/>
                </a:lnSpc>
                <a:buNone/>
              </a:pPr>
              <a:r>
                <a:rPr lang="en-US" sz="4200" spc="-150" dirty="0">
                  <a:solidFill>
                    <a:srgbClr val="000000"/>
                  </a:solidFill>
                  <a:latin typeface="Gotham Book" pitchFamily="2" charset="0"/>
                  <a:cs typeface="Gotham Book" pitchFamily="2" charset="0"/>
                </a:rPr>
                <a:t>Interviewing Techniques</a:t>
              </a:r>
            </a:p>
            <a:p>
              <a:pPr marL="0" indent="0">
                <a:lnSpc>
                  <a:spcPts val="5500"/>
                </a:lnSpc>
                <a:buNone/>
              </a:pPr>
              <a:r>
                <a:rPr lang="en-US" sz="4200" spc="-150" dirty="0">
                  <a:solidFill>
                    <a:srgbClr val="000000"/>
                  </a:solidFill>
                  <a:latin typeface="Gotham Book" pitchFamily="2" charset="0"/>
                  <a:cs typeface="Gotham Book" pitchFamily="2" charset="0"/>
                </a:rPr>
                <a:t>Persistence</a:t>
              </a:r>
            </a:p>
            <a:p>
              <a:pPr marL="0" indent="0">
                <a:lnSpc>
                  <a:spcPts val="5500"/>
                </a:lnSpc>
                <a:buNone/>
              </a:pPr>
              <a:r>
                <a:rPr lang="en-US" sz="4200" spc="-150" dirty="0">
                  <a:solidFill>
                    <a:srgbClr val="000000"/>
                  </a:solidFill>
                  <a:latin typeface="Gotham Book" pitchFamily="2" charset="0"/>
                  <a:cs typeface="Gotham Book" pitchFamily="2" charset="0"/>
                </a:rPr>
                <a:t>Dot-connecting Logic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FF52F4A-77FF-174B-B8F1-2E73FB133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900000">
              <a:off x="2867125" y="2538105"/>
              <a:ext cx="194048" cy="19404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D2EC98C-F2DD-9F43-B29C-C07C49657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900000">
              <a:off x="2867124" y="3362184"/>
              <a:ext cx="194048" cy="19404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6A5B0DC-DE53-B440-924B-B1C9B675B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900000">
              <a:off x="2867124" y="4186263"/>
              <a:ext cx="194048" cy="19404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8DDEB98-FF83-C047-A7C0-4161D4B41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900000">
              <a:off x="2867124" y="5010343"/>
              <a:ext cx="194048" cy="194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6880527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Theme1-HA2018">
  <a:themeElements>
    <a:clrScheme name="Custom 20">
      <a:dk1>
        <a:srgbClr val="182D43"/>
      </a:dk1>
      <a:lt1>
        <a:srgbClr val="FFFFFF"/>
      </a:lt1>
      <a:dk2>
        <a:srgbClr val="145F7B"/>
      </a:dk2>
      <a:lt2>
        <a:srgbClr val="EEECE1"/>
      </a:lt2>
      <a:accent1>
        <a:srgbClr val="CFDC27"/>
      </a:accent1>
      <a:accent2>
        <a:srgbClr val="182C43"/>
      </a:accent2>
      <a:accent3>
        <a:srgbClr val="EAAE21"/>
      </a:accent3>
      <a:accent4>
        <a:srgbClr val="CFDC27"/>
      </a:accent4>
      <a:accent5>
        <a:srgbClr val="A070B0"/>
      </a:accent5>
      <a:accent6>
        <a:srgbClr val="5F3E97"/>
      </a:accent6>
      <a:hlink>
        <a:srgbClr val="CFDC27"/>
      </a:hlink>
      <a:folHlink>
        <a:srgbClr val="182D43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-HA2018" id="{50BDDD83-0147-7441-829C-6F2E5EE4FC4D}" vid="{71C45223-F09C-2D49-B4D9-10BD647903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619D87EA99194EA07556E319C5C65B" ma:contentTypeVersion="15" ma:contentTypeDescription="Create a new document." ma:contentTypeScope="" ma:versionID="8063d5a4ba339312a21d8cc0191cc862">
  <xsd:schema xmlns:xsd="http://www.w3.org/2001/XMLSchema" xmlns:xs="http://www.w3.org/2001/XMLSchema" xmlns:p="http://schemas.microsoft.com/office/2006/metadata/properties" xmlns:ns2="93a1f4a5-9771-43a8-b685-6555d88f8e66" xmlns:ns3="00f71eb1-e58e-43f8-8c84-c7aee78b066e" targetNamespace="http://schemas.microsoft.com/office/2006/metadata/properties" ma:root="true" ma:fieldsID="ec857f92ccf1910fd8863bfa08212ba7" ns2:_="" ns3:_="">
    <xsd:import namespace="93a1f4a5-9771-43a8-b685-6555d88f8e66"/>
    <xsd:import namespace="00f71eb1-e58e-43f8-8c84-c7aee78b06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a1f4a5-9771-43a8-b685-6555d88f8e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2dcf278-c9af-4212-8194-815357aad7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f71eb1-e58e-43f8-8c84-c7aee78b066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54b468d-9eb3-4850-946a-7d1822bb3f3e}" ma:internalName="TaxCatchAll" ma:showField="CatchAllData" ma:web="00f71eb1-e58e-43f8-8c84-c7aee78b06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BB54C43-3460-47A8-83CE-868A8A971AAD}"/>
</file>

<file path=customXml/itemProps2.xml><?xml version="1.0" encoding="utf-8"?>
<ds:datastoreItem xmlns:ds="http://schemas.openxmlformats.org/officeDocument/2006/customXml" ds:itemID="{10149434-8436-426F-80CA-E7AF4CCF8EB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18163</TotalTime>
  <Words>420</Words>
  <Application>Microsoft Macintosh PowerPoint</Application>
  <PresentationFormat>Widescreen</PresentationFormat>
  <Paragraphs>57</Paragraphs>
  <Slides>34</Slides>
  <Notes>11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.AppleSystemUIFont</vt:lpstr>
      <vt:lpstr>Arial</vt:lpstr>
      <vt:lpstr>Calibri</vt:lpstr>
      <vt:lpstr>Gotham Bold</vt:lpstr>
      <vt:lpstr>Gotham Book</vt:lpstr>
      <vt:lpstr>Segoe UI</vt:lpstr>
      <vt:lpstr>Wingdings</vt:lpstr>
      <vt:lpstr>Theme1-HA2018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Chauncey Hill</cp:lastModifiedBy>
  <cp:revision>734</cp:revision>
  <cp:lastPrinted>2019-02-07T19:30:16Z</cp:lastPrinted>
  <dcterms:created xsi:type="dcterms:W3CDTF">2018-10-01T18:13:25Z</dcterms:created>
  <dcterms:modified xsi:type="dcterms:W3CDTF">2022-09-14T18:05:36Z</dcterms:modified>
  <cp:category/>
</cp:coreProperties>
</file>